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8" r:id="rId4"/>
    <p:sldId id="270" r:id="rId5"/>
    <p:sldId id="271" r:id="rId6"/>
    <p:sldId id="272" r:id="rId7"/>
    <p:sldId id="273" r:id="rId8"/>
    <p:sldId id="258" r:id="rId9"/>
    <p:sldId id="261" r:id="rId10"/>
    <p:sldId id="279" r:id="rId11"/>
    <p:sldId id="280" r:id="rId12"/>
    <p:sldId id="263" r:id="rId13"/>
    <p:sldId id="275" r:id="rId14"/>
    <p:sldId id="281" r:id="rId15"/>
    <p:sldId id="265" r:id="rId16"/>
    <p:sldId id="266" r:id="rId17"/>
    <p:sldId id="267" r:id="rId18"/>
    <p:sldId id="268" r:id="rId19"/>
    <p:sldId id="269" r:id="rId20"/>
    <p:sldId id="282" r:id="rId21"/>
    <p:sldId id="283" r:id="rId22"/>
    <p:sldId id="284" r:id="rId23"/>
    <p:sldId id="276" r:id="rId24"/>
    <p:sldId id="277" r:id="rId25"/>
    <p:sldId id="287" r:id="rId26"/>
    <p:sldId id="28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DA70DD-DF69-4880-B481-32C1A18CA752}" v="513" dt="2023-05-16T21:18:46.825"/>
    <p1510:client id="{950D2DB9-3584-E949-B1CF-51EE779A03F0}" v="150" dt="2023-05-16T08:00:13.104"/>
    <p1510:client id="{B81A1859-B773-4413-8C9F-3EBEA7453177}" v="266" dt="2023-05-16T06:51:13.683"/>
    <p1510:client id="{C22DF8D2-1A1C-CE74-0F77-F65E4B47945D}" v="74" dt="2023-05-16T22:49:50.443"/>
    <p1510:client id="{CD4FAEB3-9F44-F836-C618-CAFD8E9B1ADD}" v="263" dt="2023-05-16T22:35:58.0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>
        <p:scale>
          <a:sx n="92" d="100"/>
          <a:sy n="92" d="100"/>
        </p:scale>
        <p:origin x="-110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782905-6240-4BC8-AC9C-7F8D6FE84966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C1C4711-ECFD-49B7-A9DF-89F13D4C53D0}">
      <dgm:prSet/>
      <dgm:spPr/>
      <dgm:t>
        <a:bodyPr/>
        <a:lstStyle/>
        <a:p>
          <a:pPr rtl="0"/>
          <a:r>
            <a:rPr lang="en-US" dirty="0" err="1">
              <a:latin typeface="Calibri Light" panose="020F0302020204030204"/>
            </a:rPr>
            <a:t>Машинска</a:t>
          </a:r>
          <a:r>
            <a:rPr lang="en-US" dirty="0"/>
            <a:t> </a:t>
          </a:r>
          <a:r>
            <a:rPr lang="en-US" dirty="0" err="1"/>
            <a:t>струка</a:t>
          </a:r>
          <a:r>
            <a:rPr lang="en-US" dirty="0"/>
            <a:t>(</a:t>
          </a:r>
          <a:r>
            <a:rPr lang="en-US" dirty="0">
              <a:latin typeface="Calibri Light" panose="020F0302020204030204"/>
            </a:rPr>
            <a:t> </a:t>
          </a:r>
          <a:r>
            <a:rPr lang="en-US" dirty="0"/>
            <a:t>127 </a:t>
          </a:r>
          <a:r>
            <a:rPr lang="en-US" dirty="0" err="1"/>
            <a:t>ученици</a:t>
          </a:r>
          <a:r>
            <a:rPr lang="en-US" dirty="0"/>
            <a:t>, 4 </a:t>
          </a:r>
          <a:r>
            <a:rPr lang="en-US" dirty="0" err="1"/>
            <a:t>паралелки</a:t>
          </a:r>
          <a:r>
            <a:rPr lang="en-US" dirty="0"/>
            <a:t>)</a:t>
          </a:r>
        </a:p>
      </dgm:t>
    </dgm:pt>
    <dgm:pt modelId="{62A9E7F9-E3FA-4A2E-BE93-981430C3BEA2}" type="parTrans" cxnId="{8C2B3126-C538-4258-8446-DFE8041B4548}">
      <dgm:prSet/>
      <dgm:spPr/>
      <dgm:t>
        <a:bodyPr/>
        <a:lstStyle/>
        <a:p>
          <a:endParaRPr lang="en-US"/>
        </a:p>
      </dgm:t>
    </dgm:pt>
    <dgm:pt modelId="{CAFDD43B-33E0-4FDA-853E-32B656C50C87}" type="sibTrans" cxnId="{8C2B3126-C538-4258-8446-DFE8041B4548}">
      <dgm:prSet/>
      <dgm:spPr/>
      <dgm:t>
        <a:bodyPr/>
        <a:lstStyle/>
        <a:p>
          <a:endParaRPr lang="en-US"/>
        </a:p>
      </dgm:t>
    </dgm:pt>
    <dgm:pt modelId="{6E40D20B-3507-4FA7-B624-318D8DF0C8C9}">
      <dgm:prSet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Текстилно-кожарска</a:t>
          </a:r>
          <a:r>
            <a:rPr lang="en-US" dirty="0"/>
            <a:t> </a:t>
          </a:r>
          <a:r>
            <a:rPr lang="en-US" dirty="0" err="1"/>
            <a:t>струка</a:t>
          </a:r>
          <a:r>
            <a:rPr lang="en-US" dirty="0"/>
            <a:t>(</a:t>
          </a:r>
          <a:r>
            <a:rPr lang="en-US" dirty="0">
              <a:latin typeface="Calibri Light" panose="020F0302020204030204"/>
            </a:rPr>
            <a:t> </a:t>
          </a:r>
          <a:r>
            <a:rPr lang="en-US" dirty="0"/>
            <a:t>50 ученици,2 </a:t>
          </a:r>
          <a:r>
            <a:rPr lang="en-US" dirty="0" err="1"/>
            <a:t>паралелки</a:t>
          </a:r>
          <a:r>
            <a:rPr lang="en-US" dirty="0"/>
            <a:t>)</a:t>
          </a:r>
        </a:p>
      </dgm:t>
    </dgm:pt>
    <dgm:pt modelId="{2A62056D-628D-40DD-A1AF-F3334FFCC3F5}" type="parTrans" cxnId="{06BA19A8-9ABE-4A55-91E3-AC4951BCF919}">
      <dgm:prSet/>
      <dgm:spPr/>
      <dgm:t>
        <a:bodyPr/>
        <a:lstStyle/>
        <a:p>
          <a:endParaRPr lang="en-US"/>
        </a:p>
      </dgm:t>
    </dgm:pt>
    <dgm:pt modelId="{C3CB56B5-6356-466A-8E6A-B5EE7E5D1C78}" type="sibTrans" cxnId="{06BA19A8-9ABE-4A55-91E3-AC4951BCF919}">
      <dgm:prSet/>
      <dgm:spPr/>
      <dgm:t>
        <a:bodyPr/>
        <a:lstStyle/>
        <a:p>
          <a:endParaRPr lang="en-US"/>
        </a:p>
      </dgm:t>
    </dgm:pt>
    <dgm:pt modelId="{6801846F-569E-4D9F-BA5D-76D316121F03}">
      <dgm:prSet/>
      <dgm:spPr/>
      <dgm:t>
        <a:bodyPr/>
        <a:lstStyle/>
        <a:p>
          <a:pPr rtl="0"/>
          <a:r>
            <a:rPr lang="en-US" dirty="0" err="1">
              <a:latin typeface="Calibri Light" panose="020F0302020204030204"/>
            </a:rPr>
            <a:t>Електротехничка</a:t>
          </a:r>
          <a:r>
            <a:rPr lang="en-US" dirty="0"/>
            <a:t> </a:t>
          </a:r>
          <a:r>
            <a:rPr lang="en-US" dirty="0" err="1"/>
            <a:t>струка</a:t>
          </a:r>
          <a:r>
            <a:rPr lang="en-US" dirty="0"/>
            <a:t>(</a:t>
          </a:r>
          <a:r>
            <a:rPr lang="en-US" dirty="0">
              <a:latin typeface="Calibri Light" panose="020F0302020204030204"/>
            </a:rPr>
            <a:t> </a:t>
          </a:r>
          <a:r>
            <a:rPr lang="en-US" dirty="0"/>
            <a:t>136 </a:t>
          </a:r>
          <a:r>
            <a:rPr lang="en-US" dirty="0" err="1"/>
            <a:t>ученици</a:t>
          </a:r>
          <a:r>
            <a:rPr lang="en-US" dirty="0"/>
            <a:t>, 4 </a:t>
          </a:r>
          <a:r>
            <a:rPr lang="en-US" dirty="0" err="1"/>
            <a:t>паралелки</a:t>
          </a:r>
          <a:r>
            <a:rPr lang="en-US" dirty="0"/>
            <a:t>)</a:t>
          </a:r>
        </a:p>
      </dgm:t>
    </dgm:pt>
    <dgm:pt modelId="{AD1BDB7F-1A2A-409D-9267-97634DB4A07F}" type="parTrans" cxnId="{57A29571-E8FA-421A-BAC6-FBA64290DCC5}">
      <dgm:prSet/>
      <dgm:spPr/>
      <dgm:t>
        <a:bodyPr/>
        <a:lstStyle/>
        <a:p>
          <a:endParaRPr lang="en-US"/>
        </a:p>
      </dgm:t>
    </dgm:pt>
    <dgm:pt modelId="{42FA567E-3F3E-4AE3-9710-BBFB1E2EEB59}" type="sibTrans" cxnId="{57A29571-E8FA-421A-BAC6-FBA64290DCC5}">
      <dgm:prSet/>
      <dgm:spPr/>
      <dgm:t>
        <a:bodyPr/>
        <a:lstStyle/>
        <a:p>
          <a:endParaRPr lang="en-US"/>
        </a:p>
      </dgm:t>
    </dgm:pt>
    <dgm:pt modelId="{A40A4E42-9C54-4A98-9D46-D139C1161FB4}">
      <dgm:prSet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Сообраќајна</a:t>
          </a:r>
          <a:r>
            <a:rPr lang="en-US" dirty="0"/>
            <a:t> </a:t>
          </a:r>
          <a:r>
            <a:rPr lang="en-US" dirty="0" err="1"/>
            <a:t>струка</a:t>
          </a:r>
          <a:r>
            <a:rPr lang="en-US" dirty="0"/>
            <a:t> (</a:t>
          </a:r>
          <a:r>
            <a:rPr lang="en-US" dirty="0">
              <a:latin typeface="Calibri Light" panose="020F0302020204030204"/>
            </a:rPr>
            <a:t> </a:t>
          </a:r>
          <a:r>
            <a:rPr lang="en-US" dirty="0"/>
            <a:t>93 </a:t>
          </a:r>
          <a:r>
            <a:rPr lang="en-US" dirty="0" err="1"/>
            <a:t>ученици</a:t>
          </a:r>
          <a:r>
            <a:rPr lang="en-US" dirty="0"/>
            <a:t>, 3 </a:t>
          </a:r>
          <a:r>
            <a:rPr lang="en-US" dirty="0" err="1"/>
            <a:t>паралелки</a:t>
          </a:r>
          <a:r>
            <a:rPr lang="en-US" dirty="0"/>
            <a:t>)</a:t>
          </a:r>
        </a:p>
      </dgm:t>
    </dgm:pt>
    <dgm:pt modelId="{948D4611-617B-4C6F-ADAD-38BFF2E081A8}" type="parTrans" cxnId="{C8ECD14F-627B-4AB8-8C95-605CEE4698D3}">
      <dgm:prSet/>
      <dgm:spPr/>
      <dgm:t>
        <a:bodyPr/>
        <a:lstStyle/>
        <a:p>
          <a:endParaRPr lang="en-US"/>
        </a:p>
      </dgm:t>
    </dgm:pt>
    <dgm:pt modelId="{BA98AF99-E833-4192-A003-5B8FED10454D}" type="sibTrans" cxnId="{C8ECD14F-627B-4AB8-8C95-605CEE4698D3}">
      <dgm:prSet/>
      <dgm:spPr/>
      <dgm:t>
        <a:bodyPr/>
        <a:lstStyle/>
        <a:p>
          <a:endParaRPr lang="en-US"/>
        </a:p>
      </dgm:t>
    </dgm:pt>
    <dgm:pt modelId="{A2E666E1-6878-4DD4-801F-055862A4135A}">
      <dgm:prSet/>
      <dgm:spPr/>
      <dgm:t>
        <a:bodyPr/>
        <a:lstStyle/>
        <a:p>
          <a:pPr rtl="0"/>
          <a:r>
            <a:rPr lang="en-US" dirty="0" err="1">
              <a:latin typeface="Calibri Light" panose="020F0302020204030204"/>
            </a:rPr>
            <a:t>Шумарско-дрвнопреработувачка</a:t>
          </a:r>
          <a:r>
            <a:rPr lang="en-US" dirty="0"/>
            <a:t> </a:t>
          </a:r>
          <a:r>
            <a:rPr lang="en-US" dirty="0" err="1"/>
            <a:t>струка</a:t>
          </a:r>
          <a:r>
            <a:rPr lang="en-US" dirty="0"/>
            <a:t> (</a:t>
          </a:r>
          <a:r>
            <a:rPr lang="en-US" dirty="0">
              <a:latin typeface="Calibri Light" panose="020F0302020204030204"/>
            </a:rPr>
            <a:t> </a:t>
          </a:r>
          <a:r>
            <a:rPr lang="en-US" dirty="0"/>
            <a:t>25 </a:t>
          </a:r>
          <a:r>
            <a:rPr lang="en-US" dirty="0" err="1"/>
            <a:t>ученици</a:t>
          </a:r>
          <a:r>
            <a:rPr lang="en-US" dirty="0"/>
            <a:t>, 1 </a:t>
          </a:r>
          <a:r>
            <a:rPr lang="en-US" dirty="0" err="1"/>
            <a:t>паралелка</a:t>
          </a:r>
          <a:r>
            <a:rPr lang="en-US" dirty="0"/>
            <a:t>)</a:t>
          </a:r>
        </a:p>
      </dgm:t>
    </dgm:pt>
    <dgm:pt modelId="{35F4D2EE-8843-4B65-B4E3-AA3402279A41}" type="parTrans" cxnId="{D8970A00-16D6-4D67-AC63-8D9B8274FED8}">
      <dgm:prSet/>
      <dgm:spPr/>
      <dgm:t>
        <a:bodyPr/>
        <a:lstStyle/>
        <a:p>
          <a:endParaRPr lang="en-US"/>
        </a:p>
      </dgm:t>
    </dgm:pt>
    <dgm:pt modelId="{AFCBB524-7428-4BDC-B550-848E88B62644}" type="sibTrans" cxnId="{D8970A00-16D6-4D67-AC63-8D9B8274FED8}">
      <dgm:prSet/>
      <dgm:spPr/>
      <dgm:t>
        <a:bodyPr/>
        <a:lstStyle/>
        <a:p>
          <a:endParaRPr lang="en-US"/>
        </a:p>
      </dgm:t>
    </dgm:pt>
    <dgm:pt modelId="{1FBDC920-586A-41A3-B4E3-70FF27BB30C1}">
      <dgm:prSet/>
      <dgm:spPr/>
      <dgm:t>
        <a:bodyPr/>
        <a:lstStyle/>
        <a:p>
          <a:pPr rtl="0"/>
          <a:r>
            <a:rPr lang="en-US" dirty="0" err="1">
              <a:latin typeface="Calibri Light" panose="020F0302020204030204"/>
            </a:rPr>
            <a:t>Градежно-геодетска</a:t>
          </a:r>
          <a:r>
            <a:rPr lang="en-US" dirty="0"/>
            <a:t> </a:t>
          </a:r>
          <a:r>
            <a:rPr lang="en-US" dirty="0" err="1"/>
            <a:t>струка</a:t>
          </a:r>
          <a:r>
            <a:rPr lang="en-US" dirty="0"/>
            <a:t>(</a:t>
          </a:r>
          <a:r>
            <a:rPr lang="en-US" dirty="0">
              <a:latin typeface="Calibri Light" panose="020F0302020204030204"/>
            </a:rPr>
            <a:t> </a:t>
          </a:r>
          <a:r>
            <a:rPr lang="en-US" dirty="0"/>
            <a:t>59 </a:t>
          </a:r>
          <a:r>
            <a:rPr lang="en-US" dirty="0" err="1"/>
            <a:t>ученици</a:t>
          </a:r>
          <a:r>
            <a:rPr lang="en-US" dirty="0"/>
            <a:t>, 2 </a:t>
          </a:r>
          <a:r>
            <a:rPr lang="en-US" dirty="0" err="1"/>
            <a:t>паралелки</a:t>
          </a:r>
          <a:r>
            <a:rPr lang="en-US" dirty="0"/>
            <a:t>)</a:t>
          </a:r>
        </a:p>
      </dgm:t>
    </dgm:pt>
    <dgm:pt modelId="{662D864E-EEC1-4A2B-B605-388A4C199537}" type="parTrans" cxnId="{56CEAD0C-E85B-4AAB-A105-FEF9D3239687}">
      <dgm:prSet/>
      <dgm:spPr/>
      <dgm:t>
        <a:bodyPr/>
        <a:lstStyle/>
        <a:p>
          <a:endParaRPr lang="en-US"/>
        </a:p>
      </dgm:t>
    </dgm:pt>
    <dgm:pt modelId="{B274885B-1D77-4CE6-B94D-33C65F5C9383}" type="sibTrans" cxnId="{56CEAD0C-E85B-4AAB-A105-FEF9D3239687}">
      <dgm:prSet/>
      <dgm:spPr/>
      <dgm:t>
        <a:bodyPr/>
        <a:lstStyle/>
        <a:p>
          <a:endParaRPr lang="en-US"/>
        </a:p>
      </dgm:t>
    </dgm:pt>
    <dgm:pt modelId="{39304835-4987-4AA6-A417-B3DF0D53A180}" type="pres">
      <dgm:prSet presAssocID="{FE782905-6240-4BC8-AC9C-7F8D6FE849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26F18F-5D75-45B0-8796-E57B6AD88B6C}" type="pres">
      <dgm:prSet presAssocID="{AC1C4711-ECFD-49B7-A9DF-89F13D4C53D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3EACC7-3CB0-4AAF-B6AD-35E3A356F15A}" type="pres">
      <dgm:prSet presAssocID="{CAFDD43B-33E0-4FDA-853E-32B656C50C87}" presName="spacer" presStyleCnt="0"/>
      <dgm:spPr/>
    </dgm:pt>
    <dgm:pt modelId="{F4F27327-183F-47E6-AB87-1289A4D2A061}" type="pres">
      <dgm:prSet presAssocID="{6E40D20B-3507-4FA7-B624-318D8DF0C8C9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617788-7F75-419F-A169-41B871E894C0}" type="pres">
      <dgm:prSet presAssocID="{C3CB56B5-6356-466A-8E6A-B5EE7E5D1C78}" presName="spacer" presStyleCnt="0"/>
      <dgm:spPr/>
    </dgm:pt>
    <dgm:pt modelId="{E773A18B-E87A-4950-8131-13BFCA28BA94}" type="pres">
      <dgm:prSet presAssocID="{6801846F-569E-4D9F-BA5D-76D316121F03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5FACFB-05D5-4976-92A3-3B936041D636}" type="pres">
      <dgm:prSet presAssocID="{42FA567E-3F3E-4AE3-9710-BBFB1E2EEB59}" presName="spacer" presStyleCnt="0"/>
      <dgm:spPr/>
    </dgm:pt>
    <dgm:pt modelId="{41224A3B-D62E-4F09-A776-A3F18AB645A2}" type="pres">
      <dgm:prSet presAssocID="{A40A4E42-9C54-4A98-9D46-D139C1161FB4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7387D1-E875-46B4-A3FF-8326C0C6CD4A}" type="pres">
      <dgm:prSet presAssocID="{BA98AF99-E833-4192-A003-5B8FED10454D}" presName="spacer" presStyleCnt="0"/>
      <dgm:spPr/>
    </dgm:pt>
    <dgm:pt modelId="{7F469F51-4E52-496E-88E7-D1FA405D4BA4}" type="pres">
      <dgm:prSet presAssocID="{A2E666E1-6878-4DD4-801F-055862A4135A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DE4D09-98AE-4141-8A90-62EFD903206E}" type="pres">
      <dgm:prSet presAssocID="{AFCBB524-7428-4BDC-B550-848E88B62644}" presName="spacer" presStyleCnt="0"/>
      <dgm:spPr/>
    </dgm:pt>
    <dgm:pt modelId="{9A4FCCBF-7B6F-4839-88CB-9E75C19E785A}" type="pres">
      <dgm:prSet presAssocID="{1FBDC920-586A-41A3-B4E3-70FF27BB30C1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ECD14F-627B-4AB8-8C95-605CEE4698D3}" srcId="{FE782905-6240-4BC8-AC9C-7F8D6FE84966}" destId="{A40A4E42-9C54-4A98-9D46-D139C1161FB4}" srcOrd="3" destOrd="0" parTransId="{948D4611-617B-4C6F-ADAD-38BFF2E081A8}" sibTransId="{BA98AF99-E833-4192-A003-5B8FED10454D}"/>
    <dgm:cxn modelId="{5E2B2A2D-89DC-4F57-9073-FB6F83DC1537}" type="presOf" srcId="{6E40D20B-3507-4FA7-B624-318D8DF0C8C9}" destId="{F4F27327-183F-47E6-AB87-1289A4D2A061}" srcOrd="0" destOrd="0" presId="urn:microsoft.com/office/officeart/2005/8/layout/vList2"/>
    <dgm:cxn modelId="{187F1826-5062-4E61-87F7-48A70FB6C300}" type="presOf" srcId="{AC1C4711-ECFD-49B7-A9DF-89F13D4C53D0}" destId="{2226F18F-5D75-45B0-8796-E57B6AD88B6C}" srcOrd="0" destOrd="0" presId="urn:microsoft.com/office/officeart/2005/8/layout/vList2"/>
    <dgm:cxn modelId="{D8970A00-16D6-4D67-AC63-8D9B8274FED8}" srcId="{FE782905-6240-4BC8-AC9C-7F8D6FE84966}" destId="{A2E666E1-6878-4DD4-801F-055862A4135A}" srcOrd="4" destOrd="0" parTransId="{35F4D2EE-8843-4B65-B4E3-AA3402279A41}" sibTransId="{AFCBB524-7428-4BDC-B550-848E88B62644}"/>
    <dgm:cxn modelId="{8C2B3126-C538-4258-8446-DFE8041B4548}" srcId="{FE782905-6240-4BC8-AC9C-7F8D6FE84966}" destId="{AC1C4711-ECFD-49B7-A9DF-89F13D4C53D0}" srcOrd="0" destOrd="0" parTransId="{62A9E7F9-E3FA-4A2E-BE93-981430C3BEA2}" sibTransId="{CAFDD43B-33E0-4FDA-853E-32B656C50C87}"/>
    <dgm:cxn modelId="{56CEAD0C-E85B-4AAB-A105-FEF9D3239687}" srcId="{FE782905-6240-4BC8-AC9C-7F8D6FE84966}" destId="{1FBDC920-586A-41A3-B4E3-70FF27BB30C1}" srcOrd="5" destOrd="0" parTransId="{662D864E-EEC1-4A2B-B605-388A4C199537}" sibTransId="{B274885B-1D77-4CE6-B94D-33C65F5C9383}"/>
    <dgm:cxn modelId="{54DDCF6D-4FCD-45E6-A7A8-E4284B33ADC4}" type="presOf" srcId="{A40A4E42-9C54-4A98-9D46-D139C1161FB4}" destId="{41224A3B-D62E-4F09-A776-A3F18AB645A2}" srcOrd="0" destOrd="0" presId="urn:microsoft.com/office/officeart/2005/8/layout/vList2"/>
    <dgm:cxn modelId="{0EC2D0BE-E17B-4B72-B89F-28D39CAD52BF}" type="presOf" srcId="{FE782905-6240-4BC8-AC9C-7F8D6FE84966}" destId="{39304835-4987-4AA6-A417-B3DF0D53A180}" srcOrd="0" destOrd="0" presId="urn:microsoft.com/office/officeart/2005/8/layout/vList2"/>
    <dgm:cxn modelId="{9C87E286-EABF-4CAD-8C34-4CC331977407}" type="presOf" srcId="{1FBDC920-586A-41A3-B4E3-70FF27BB30C1}" destId="{9A4FCCBF-7B6F-4839-88CB-9E75C19E785A}" srcOrd="0" destOrd="0" presId="urn:microsoft.com/office/officeart/2005/8/layout/vList2"/>
    <dgm:cxn modelId="{428065D5-4EE5-43A9-8E87-642EE193C924}" type="presOf" srcId="{6801846F-569E-4D9F-BA5D-76D316121F03}" destId="{E773A18B-E87A-4950-8131-13BFCA28BA94}" srcOrd="0" destOrd="0" presId="urn:microsoft.com/office/officeart/2005/8/layout/vList2"/>
    <dgm:cxn modelId="{57A29571-E8FA-421A-BAC6-FBA64290DCC5}" srcId="{FE782905-6240-4BC8-AC9C-7F8D6FE84966}" destId="{6801846F-569E-4D9F-BA5D-76D316121F03}" srcOrd="2" destOrd="0" parTransId="{AD1BDB7F-1A2A-409D-9267-97634DB4A07F}" sibTransId="{42FA567E-3F3E-4AE3-9710-BBFB1E2EEB59}"/>
    <dgm:cxn modelId="{2B14F8FD-8797-4156-881E-9FDA2C0C9ABB}" type="presOf" srcId="{A2E666E1-6878-4DD4-801F-055862A4135A}" destId="{7F469F51-4E52-496E-88E7-D1FA405D4BA4}" srcOrd="0" destOrd="0" presId="urn:microsoft.com/office/officeart/2005/8/layout/vList2"/>
    <dgm:cxn modelId="{06BA19A8-9ABE-4A55-91E3-AC4951BCF919}" srcId="{FE782905-6240-4BC8-AC9C-7F8D6FE84966}" destId="{6E40D20B-3507-4FA7-B624-318D8DF0C8C9}" srcOrd="1" destOrd="0" parTransId="{2A62056D-628D-40DD-A1AF-F3334FFCC3F5}" sibTransId="{C3CB56B5-6356-466A-8E6A-B5EE7E5D1C78}"/>
    <dgm:cxn modelId="{39BA6CF3-0B61-46D2-8B78-A309D4910F25}" type="presParOf" srcId="{39304835-4987-4AA6-A417-B3DF0D53A180}" destId="{2226F18F-5D75-45B0-8796-E57B6AD88B6C}" srcOrd="0" destOrd="0" presId="urn:microsoft.com/office/officeart/2005/8/layout/vList2"/>
    <dgm:cxn modelId="{65BB8A56-C58D-4F0C-947C-34BF408CE8B5}" type="presParOf" srcId="{39304835-4987-4AA6-A417-B3DF0D53A180}" destId="{723EACC7-3CB0-4AAF-B6AD-35E3A356F15A}" srcOrd="1" destOrd="0" presId="urn:microsoft.com/office/officeart/2005/8/layout/vList2"/>
    <dgm:cxn modelId="{56C46BAA-98FF-45F5-949C-C336FD22DC45}" type="presParOf" srcId="{39304835-4987-4AA6-A417-B3DF0D53A180}" destId="{F4F27327-183F-47E6-AB87-1289A4D2A061}" srcOrd="2" destOrd="0" presId="urn:microsoft.com/office/officeart/2005/8/layout/vList2"/>
    <dgm:cxn modelId="{71E6C229-4610-411D-A33A-8906BBB83144}" type="presParOf" srcId="{39304835-4987-4AA6-A417-B3DF0D53A180}" destId="{CD617788-7F75-419F-A169-41B871E894C0}" srcOrd="3" destOrd="0" presId="urn:microsoft.com/office/officeart/2005/8/layout/vList2"/>
    <dgm:cxn modelId="{B3C80C73-96EC-46DE-B5F0-5AAD3F641C61}" type="presParOf" srcId="{39304835-4987-4AA6-A417-B3DF0D53A180}" destId="{E773A18B-E87A-4950-8131-13BFCA28BA94}" srcOrd="4" destOrd="0" presId="urn:microsoft.com/office/officeart/2005/8/layout/vList2"/>
    <dgm:cxn modelId="{3A66469D-158C-4AAF-9FF1-A791B146FD82}" type="presParOf" srcId="{39304835-4987-4AA6-A417-B3DF0D53A180}" destId="{115FACFB-05D5-4976-92A3-3B936041D636}" srcOrd="5" destOrd="0" presId="urn:microsoft.com/office/officeart/2005/8/layout/vList2"/>
    <dgm:cxn modelId="{654989FC-00E6-46AC-9201-E9636BB06871}" type="presParOf" srcId="{39304835-4987-4AA6-A417-B3DF0D53A180}" destId="{41224A3B-D62E-4F09-A776-A3F18AB645A2}" srcOrd="6" destOrd="0" presId="urn:microsoft.com/office/officeart/2005/8/layout/vList2"/>
    <dgm:cxn modelId="{64613258-2D51-4048-A377-1EC941E7DE04}" type="presParOf" srcId="{39304835-4987-4AA6-A417-B3DF0D53A180}" destId="{367387D1-E875-46B4-A3FF-8326C0C6CD4A}" srcOrd="7" destOrd="0" presId="urn:microsoft.com/office/officeart/2005/8/layout/vList2"/>
    <dgm:cxn modelId="{E3630C69-562F-4E23-ABD4-0736C56BB12B}" type="presParOf" srcId="{39304835-4987-4AA6-A417-B3DF0D53A180}" destId="{7F469F51-4E52-496E-88E7-D1FA405D4BA4}" srcOrd="8" destOrd="0" presId="urn:microsoft.com/office/officeart/2005/8/layout/vList2"/>
    <dgm:cxn modelId="{187707BA-F471-4D75-BD64-1D3F4AA62AC2}" type="presParOf" srcId="{39304835-4987-4AA6-A417-B3DF0D53A180}" destId="{49DE4D09-98AE-4141-8A90-62EFD903206E}" srcOrd="9" destOrd="0" presId="urn:microsoft.com/office/officeart/2005/8/layout/vList2"/>
    <dgm:cxn modelId="{2220EEDB-4200-4405-B464-905F53C207A1}" type="presParOf" srcId="{39304835-4987-4AA6-A417-B3DF0D53A180}" destId="{9A4FCCBF-7B6F-4839-88CB-9E75C19E785A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01C2D5-CFF7-4E4F-AFD0-26E33DF94F9F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CBCB336-A63C-4D6E-821F-2EDEE96D2840}">
      <dgm:prSet/>
      <dgm:spPr/>
      <dgm:t>
        <a:bodyPr/>
        <a:lstStyle/>
        <a:p>
          <a:r>
            <a:rPr lang="en-US" dirty="0" err="1">
              <a:latin typeface="Calibri Light" panose="020F0302020204030204"/>
            </a:rPr>
            <a:t>Компјутерско</a:t>
          </a:r>
          <a:r>
            <a:rPr lang="en-US" dirty="0"/>
            <a:t> </a:t>
          </a:r>
          <a:r>
            <a:rPr lang="en-US" dirty="0" err="1"/>
            <a:t>дијагностицирање</a:t>
          </a:r>
          <a:r>
            <a:rPr lang="en-US" dirty="0"/>
            <a:t> </a:t>
          </a:r>
          <a:r>
            <a:rPr lang="en-US" dirty="0" err="1"/>
            <a:t>на</a:t>
          </a:r>
          <a:r>
            <a:rPr lang="en-US" dirty="0"/>
            <a:t> </a:t>
          </a:r>
          <a:r>
            <a:rPr lang="en-US" dirty="0" err="1"/>
            <a:t>неисправности</a:t>
          </a:r>
          <a:r>
            <a:rPr lang="en-US" dirty="0"/>
            <a:t> </a:t>
          </a:r>
          <a:r>
            <a:rPr lang="en-US" dirty="0" err="1"/>
            <a:t>кај</a:t>
          </a:r>
          <a:r>
            <a:rPr lang="en-US" dirty="0"/>
            <a:t> </a:t>
          </a:r>
          <a:r>
            <a:rPr lang="en-US" dirty="0" err="1"/>
            <a:t>моторните</a:t>
          </a:r>
          <a:r>
            <a:rPr lang="en-US" dirty="0"/>
            <a:t> </a:t>
          </a:r>
          <a:r>
            <a:rPr lang="en-US" dirty="0" err="1"/>
            <a:t>возила</a:t>
          </a:r>
          <a:endParaRPr lang="en-US" dirty="0"/>
        </a:p>
      </dgm:t>
    </dgm:pt>
    <dgm:pt modelId="{149C0D97-EA03-4A8A-9FB2-ACFC37E831F0}" type="parTrans" cxnId="{0B00A40D-3BEF-43D1-B5C9-4A8ECBE2A538}">
      <dgm:prSet/>
      <dgm:spPr/>
      <dgm:t>
        <a:bodyPr/>
        <a:lstStyle/>
        <a:p>
          <a:endParaRPr lang="en-US"/>
        </a:p>
      </dgm:t>
    </dgm:pt>
    <dgm:pt modelId="{1E0498F7-0C30-4FAC-ABC0-1431E69EBEC1}" type="sibTrans" cxnId="{0B00A40D-3BEF-43D1-B5C9-4A8ECBE2A538}">
      <dgm:prSet/>
      <dgm:spPr/>
      <dgm:t>
        <a:bodyPr/>
        <a:lstStyle/>
        <a:p>
          <a:endParaRPr lang="en-US"/>
        </a:p>
      </dgm:t>
    </dgm:pt>
    <dgm:pt modelId="{6771D98D-6097-495C-9605-92FCF1BFFAF2}">
      <dgm:prSet/>
      <dgm:spPr/>
      <dgm:t>
        <a:bodyPr/>
        <a:lstStyle/>
        <a:p>
          <a:r>
            <a:rPr lang="en-US" dirty="0" err="1">
              <a:latin typeface="Calibri Light" panose="020F0302020204030204"/>
            </a:rPr>
            <a:t>Сервисер</a:t>
          </a:r>
          <a:r>
            <a:rPr lang="en-US" dirty="0"/>
            <a:t> </a:t>
          </a:r>
          <a:r>
            <a:rPr lang="en-US" dirty="0" err="1"/>
            <a:t>на</a:t>
          </a:r>
          <a:r>
            <a:rPr lang="en-US" dirty="0"/>
            <a:t> </a:t>
          </a:r>
          <a:r>
            <a:rPr lang="en-US" dirty="0" err="1"/>
            <a:t>мехатронички</a:t>
          </a:r>
          <a:r>
            <a:rPr lang="en-US" dirty="0"/>
            <a:t> </a:t>
          </a:r>
          <a:r>
            <a:rPr lang="en-US" dirty="0" err="1"/>
            <a:t>системи</a:t>
          </a:r>
          <a:endParaRPr lang="en-US" dirty="0"/>
        </a:p>
      </dgm:t>
    </dgm:pt>
    <dgm:pt modelId="{524992CA-2197-431C-B368-C7BE7133EBDE}" type="parTrans" cxnId="{5F6ABD9A-1177-4151-BFCE-0BDC1B14175D}">
      <dgm:prSet/>
      <dgm:spPr/>
      <dgm:t>
        <a:bodyPr/>
        <a:lstStyle/>
        <a:p>
          <a:endParaRPr lang="en-US"/>
        </a:p>
      </dgm:t>
    </dgm:pt>
    <dgm:pt modelId="{B4547B62-1956-4A96-846A-1EC1A02775E9}" type="sibTrans" cxnId="{5F6ABD9A-1177-4151-BFCE-0BDC1B14175D}">
      <dgm:prSet/>
      <dgm:spPr/>
      <dgm:t>
        <a:bodyPr/>
        <a:lstStyle/>
        <a:p>
          <a:endParaRPr lang="en-US"/>
        </a:p>
      </dgm:t>
    </dgm:pt>
    <dgm:pt modelId="{F9D04218-8C89-4DB6-9A1C-85E3386A0C87}">
      <dgm:prSet/>
      <dgm:spPr/>
      <dgm:t>
        <a:bodyPr/>
        <a:lstStyle/>
        <a:p>
          <a:r>
            <a:rPr lang="en-US" dirty="0" err="1">
              <a:latin typeface="Calibri Light" panose="020F0302020204030204"/>
            </a:rPr>
            <a:t>Изучување</a:t>
          </a:r>
          <a:r>
            <a:rPr lang="en-US" dirty="0"/>
            <a:t> </a:t>
          </a:r>
          <a:r>
            <a:rPr lang="en-US" dirty="0" err="1"/>
            <a:t>на</a:t>
          </a:r>
          <a:r>
            <a:rPr lang="en-US" dirty="0"/>
            <a:t> </a:t>
          </a:r>
          <a:r>
            <a:rPr lang="en-US" dirty="0" err="1"/>
            <a:t>системите</a:t>
          </a:r>
          <a:r>
            <a:rPr lang="en-US" dirty="0"/>
            <a:t>  </a:t>
          </a:r>
          <a:r>
            <a:rPr lang="en-US" dirty="0" err="1"/>
            <a:t>на</a:t>
          </a:r>
          <a:r>
            <a:rPr lang="en-US" dirty="0"/>
            <a:t> </a:t>
          </a:r>
          <a:r>
            <a:rPr lang="en-US" dirty="0" err="1"/>
            <a:t>возилата</a:t>
          </a:r>
          <a:endParaRPr lang="en-US" dirty="0"/>
        </a:p>
      </dgm:t>
    </dgm:pt>
    <dgm:pt modelId="{93B3F122-F753-468A-853E-449C669E5B88}" type="parTrans" cxnId="{307D4D66-E28B-4121-8B9C-DF6D998A9C7D}">
      <dgm:prSet/>
      <dgm:spPr/>
      <dgm:t>
        <a:bodyPr/>
        <a:lstStyle/>
        <a:p>
          <a:endParaRPr lang="en-US"/>
        </a:p>
      </dgm:t>
    </dgm:pt>
    <dgm:pt modelId="{4A94CC15-790F-4D42-A1B2-595941C0CDC6}" type="sibTrans" cxnId="{307D4D66-E28B-4121-8B9C-DF6D998A9C7D}">
      <dgm:prSet/>
      <dgm:spPr/>
      <dgm:t>
        <a:bodyPr/>
        <a:lstStyle/>
        <a:p>
          <a:endParaRPr lang="en-US"/>
        </a:p>
      </dgm:t>
    </dgm:pt>
    <dgm:pt modelId="{5CE066B1-16A1-4E02-B390-3CDFDC484204}">
      <dgm:prSet/>
      <dgm:spPr/>
      <dgm:t>
        <a:bodyPr/>
        <a:lstStyle/>
        <a:p>
          <a:r>
            <a:rPr lang="en-US" dirty="0" err="1">
              <a:latin typeface="Calibri Light" panose="020F0302020204030204"/>
            </a:rPr>
            <a:t>Соработка</a:t>
          </a:r>
          <a:r>
            <a:rPr lang="en-US" dirty="0"/>
            <a:t> </a:t>
          </a:r>
          <a:r>
            <a:rPr lang="en-US" dirty="0" err="1"/>
            <a:t>со</a:t>
          </a:r>
          <a:r>
            <a:rPr lang="en-US" dirty="0"/>
            <a:t> </a:t>
          </a:r>
          <a:r>
            <a:rPr lang="en-US" dirty="0" err="1"/>
            <a:t>приватни</a:t>
          </a:r>
          <a:r>
            <a:rPr lang="en-US" dirty="0"/>
            <a:t> </a:t>
          </a:r>
          <a:r>
            <a:rPr lang="en-US" dirty="0" err="1"/>
            <a:t>компании</a:t>
          </a:r>
          <a:endParaRPr lang="en-US" dirty="0"/>
        </a:p>
      </dgm:t>
    </dgm:pt>
    <dgm:pt modelId="{000DA5B4-5029-480F-8249-E3BE96E5C142}" type="parTrans" cxnId="{FA240279-C976-46FE-8A3E-2A5B6B3895F7}">
      <dgm:prSet/>
      <dgm:spPr/>
      <dgm:t>
        <a:bodyPr/>
        <a:lstStyle/>
        <a:p>
          <a:endParaRPr lang="en-US"/>
        </a:p>
      </dgm:t>
    </dgm:pt>
    <dgm:pt modelId="{221CA661-AB07-45B4-BC74-3E9B0EAB46DE}" type="sibTrans" cxnId="{FA240279-C976-46FE-8A3E-2A5B6B3895F7}">
      <dgm:prSet/>
      <dgm:spPr/>
      <dgm:t>
        <a:bodyPr/>
        <a:lstStyle/>
        <a:p>
          <a:endParaRPr lang="en-US"/>
        </a:p>
      </dgm:t>
    </dgm:pt>
    <dgm:pt modelId="{83777B20-9FF7-46EE-B163-41CC341DEE93}">
      <dgm:prSet/>
      <dgm:spPr/>
      <dgm:t>
        <a:bodyPr/>
        <a:lstStyle/>
        <a:p>
          <a:r>
            <a:rPr lang="en-US" dirty="0" err="1">
              <a:latin typeface="Calibri Light" panose="020F0302020204030204"/>
            </a:rPr>
            <a:t>Вработување</a:t>
          </a:r>
          <a:r>
            <a:rPr lang="en-US" dirty="0"/>
            <a:t> </a:t>
          </a:r>
          <a:r>
            <a:rPr lang="en-US" dirty="0" err="1"/>
            <a:t>во</a:t>
          </a:r>
          <a:r>
            <a:rPr lang="en-US" dirty="0"/>
            <a:t> </a:t>
          </a:r>
          <a:r>
            <a:rPr lang="en-US" dirty="0" err="1"/>
            <a:t>било</a:t>
          </a:r>
          <a:r>
            <a:rPr lang="en-US" dirty="0"/>
            <a:t> </a:t>
          </a:r>
          <a:r>
            <a:rPr lang="en-US" dirty="0" err="1"/>
            <a:t>која</a:t>
          </a:r>
          <a:r>
            <a:rPr lang="en-US" dirty="0"/>
            <a:t> </a:t>
          </a:r>
          <a:r>
            <a:rPr lang="en-US" dirty="0" err="1"/>
            <a:t>било</a:t>
          </a:r>
          <a:r>
            <a:rPr lang="en-US" dirty="0"/>
            <a:t> </a:t>
          </a:r>
          <a:r>
            <a:rPr lang="en-US" dirty="0" err="1"/>
            <a:t>организација</a:t>
          </a:r>
          <a:r>
            <a:rPr lang="en-US" dirty="0"/>
            <a:t> </a:t>
          </a:r>
          <a:r>
            <a:rPr lang="en-US" dirty="0" err="1"/>
            <a:t>која</a:t>
          </a:r>
          <a:r>
            <a:rPr lang="en-US" dirty="0"/>
            <a:t> </a:t>
          </a:r>
          <a:r>
            <a:rPr lang="en-US" dirty="0" err="1"/>
            <a:t>има</a:t>
          </a:r>
          <a:r>
            <a:rPr lang="en-US" dirty="0"/>
            <a:t> </a:t>
          </a:r>
          <a:r>
            <a:rPr lang="en-US" dirty="0" err="1"/>
            <a:t>допирни</a:t>
          </a:r>
          <a:r>
            <a:rPr lang="en-US" dirty="0"/>
            <a:t> </a:t>
          </a:r>
          <a:r>
            <a:rPr lang="en-US" dirty="0" err="1"/>
            <a:t>точки</a:t>
          </a:r>
          <a:r>
            <a:rPr lang="en-US" dirty="0"/>
            <a:t> </a:t>
          </a:r>
          <a:r>
            <a:rPr lang="en-US" dirty="0" err="1"/>
            <a:t>со</a:t>
          </a:r>
          <a:r>
            <a:rPr lang="en-US" dirty="0"/>
            <a:t> </a:t>
          </a:r>
          <a:r>
            <a:rPr lang="en-US" dirty="0" err="1"/>
            <a:t>автомобилската</a:t>
          </a:r>
          <a:r>
            <a:rPr lang="en-US" dirty="0"/>
            <a:t> </a:t>
          </a:r>
          <a:r>
            <a:rPr lang="en-US" dirty="0" err="1"/>
            <a:t>или</a:t>
          </a:r>
          <a:r>
            <a:rPr lang="en-US" dirty="0"/>
            <a:t> </a:t>
          </a:r>
          <a:r>
            <a:rPr lang="en-US" dirty="0" err="1"/>
            <a:t>електронската</a:t>
          </a:r>
          <a:r>
            <a:rPr lang="en-US" dirty="0"/>
            <a:t> </a:t>
          </a:r>
          <a:r>
            <a:rPr lang="en-US" dirty="0" err="1"/>
            <a:t>индустрија</a:t>
          </a:r>
          <a:endParaRPr lang="en-US" dirty="0"/>
        </a:p>
      </dgm:t>
    </dgm:pt>
    <dgm:pt modelId="{0BD45F66-D2C1-4BFA-BC25-0A1655C7D70E}" type="parTrans" cxnId="{85E60021-9FBC-456F-999D-2FA1F6028217}">
      <dgm:prSet/>
      <dgm:spPr/>
      <dgm:t>
        <a:bodyPr/>
        <a:lstStyle/>
        <a:p>
          <a:endParaRPr lang="en-US"/>
        </a:p>
      </dgm:t>
    </dgm:pt>
    <dgm:pt modelId="{B6E354D2-6311-466A-9FA6-726DA8E967F6}" type="sibTrans" cxnId="{85E60021-9FBC-456F-999D-2FA1F6028217}">
      <dgm:prSet/>
      <dgm:spPr/>
      <dgm:t>
        <a:bodyPr/>
        <a:lstStyle/>
        <a:p>
          <a:endParaRPr lang="en-US"/>
        </a:p>
      </dgm:t>
    </dgm:pt>
    <dgm:pt modelId="{72BE09C4-9FBA-4875-AF25-0102CF9589E5}">
      <dgm:prSet/>
      <dgm:spPr/>
      <dgm:t>
        <a:bodyPr/>
        <a:lstStyle/>
        <a:p>
          <a:r>
            <a:rPr lang="en-US" b="1" u="sng" dirty="0" err="1">
              <a:latin typeface="Calibri Light" panose="020F0302020204030204"/>
            </a:rPr>
            <a:t>Можност</a:t>
          </a:r>
          <a:r>
            <a:rPr lang="en-US" b="1" u="sng" dirty="0"/>
            <a:t> </a:t>
          </a:r>
          <a:r>
            <a:rPr lang="en-US" b="1" u="sng" dirty="0" err="1"/>
            <a:t>за</a:t>
          </a:r>
          <a:r>
            <a:rPr lang="en-US" b="1" u="sng" dirty="0"/>
            <a:t> </a:t>
          </a:r>
          <a:r>
            <a:rPr lang="en-US" b="1" u="sng" dirty="0" err="1"/>
            <a:t>запишување</a:t>
          </a:r>
          <a:r>
            <a:rPr lang="en-US" b="1" u="sng" dirty="0"/>
            <a:t> </a:t>
          </a:r>
          <a:r>
            <a:rPr lang="en-US" b="1" u="sng" dirty="0" err="1"/>
            <a:t>на</a:t>
          </a:r>
          <a:r>
            <a:rPr lang="en-US" b="1" u="sng" dirty="0"/>
            <a:t> </a:t>
          </a:r>
          <a:r>
            <a:rPr lang="en-US" b="1" u="sng" dirty="0" err="1"/>
            <a:t>било</a:t>
          </a:r>
          <a:r>
            <a:rPr lang="en-US" b="1" u="sng" dirty="0"/>
            <a:t> </a:t>
          </a:r>
          <a:r>
            <a:rPr lang="en-US" b="1" u="sng" dirty="0" err="1"/>
            <a:t>кој</a:t>
          </a:r>
          <a:r>
            <a:rPr lang="en-US" b="1" u="sng" dirty="0"/>
            <a:t> </a:t>
          </a:r>
          <a:r>
            <a:rPr lang="en-US" b="1" u="sng" dirty="0" err="1"/>
            <a:t>факултет</a:t>
          </a:r>
          <a:r>
            <a:rPr lang="en-US" b="1" u="sng" dirty="0"/>
            <a:t> </a:t>
          </a:r>
          <a:r>
            <a:rPr lang="en-US" b="1" u="sng" dirty="0" err="1"/>
            <a:t>за</a:t>
          </a:r>
          <a:r>
            <a:rPr lang="en-US" b="1" u="sng" dirty="0"/>
            <a:t> </a:t>
          </a:r>
          <a:r>
            <a:rPr lang="en-US" b="1" u="sng" dirty="0" err="1"/>
            <a:t>технички</a:t>
          </a:r>
          <a:r>
            <a:rPr lang="en-US" b="1" u="sng" dirty="0"/>
            <a:t> </a:t>
          </a:r>
          <a:r>
            <a:rPr lang="en-US" b="1" u="sng" dirty="0" err="1"/>
            <a:t>или</a:t>
          </a:r>
          <a:r>
            <a:rPr lang="en-US" b="1" u="sng" dirty="0"/>
            <a:t> </a:t>
          </a:r>
          <a:r>
            <a:rPr lang="en-US" b="1" u="sng" dirty="0" err="1"/>
            <a:t>општествени</a:t>
          </a:r>
          <a:r>
            <a:rPr lang="en-US" b="1" u="sng" dirty="0"/>
            <a:t> </a:t>
          </a:r>
          <a:r>
            <a:rPr lang="en-US" b="1" u="sng" dirty="0" err="1"/>
            <a:t>науки</a:t>
          </a:r>
          <a:endParaRPr lang="en-US" dirty="0" err="1"/>
        </a:p>
      </dgm:t>
    </dgm:pt>
    <dgm:pt modelId="{56DD31C7-24CB-4036-8752-1B8378A568FA}" type="parTrans" cxnId="{E58FD467-589F-4A4E-A85F-B3815C84EE76}">
      <dgm:prSet/>
      <dgm:spPr/>
      <dgm:t>
        <a:bodyPr/>
        <a:lstStyle/>
        <a:p>
          <a:endParaRPr lang="en-US"/>
        </a:p>
      </dgm:t>
    </dgm:pt>
    <dgm:pt modelId="{DA914DC0-6D61-4D2D-AD71-4C769B9BB865}" type="sibTrans" cxnId="{E58FD467-589F-4A4E-A85F-B3815C84EE76}">
      <dgm:prSet/>
      <dgm:spPr/>
      <dgm:t>
        <a:bodyPr/>
        <a:lstStyle/>
        <a:p>
          <a:endParaRPr lang="en-US"/>
        </a:p>
      </dgm:t>
    </dgm:pt>
    <dgm:pt modelId="{23043813-DF54-425F-967F-B9E453F0C543}" type="pres">
      <dgm:prSet presAssocID="{3301C2D5-CFF7-4E4F-AFD0-26E33DF94F9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0E9CBB-4E1D-4B00-B944-F19E45A91497}" type="pres">
      <dgm:prSet presAssocID="{ECBCB336-A63C-4D6E-821F-2EDEE96D284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EA20E8-F081-43EC-A478-F53A850979D8}" type="pres">
      <dgm:prSet presAssocID="{1E0498F7-0C30-4FAC-ABC0-1431E69EBEC1}" presName="sibTrans" presStyleLbl="sibTrans1D1" presStyleIdx="0" presStyleCnt="5"/>
      <dgm:spPr/>
      <dgm:t>
        <a:bodyPr/>
        <a:lstStyle/>
        <a:p>
          <a:endParaRPr lang="en-US"/>
        </a:p>
      </dgm:t>
    </dgm:pt>
    <dgm:pt modelId="{0B8E0C0D-38C1-4B74-BB3A-4B2D121C807A}" type="pres">
      <dgm:prSet presAssocID="{1E0498F7-0C30-4FAC-ABC0-1431E69EBEC1}" presName="connectorText" presStyleLbl="sibTrans1D1" presStyleIdx="0" presStyleCnt="5"/>
      <dgm:spPr/>
      <dgm:t>
        <a:bodyPr/>
        <a:lstStyle/>
        <a:p>
          <a:endParaRPr lang="en-US"/>
        </a:p>
      </dgm:t>
    </dgm:pt>
    <dgm:pt modelId="{B1D2D248-89C9-46E2-9405-CAD181F3CFD2}" type="pres">
      <dgm:prSet presAssocID="{6771D98D-6097-495C-9605-92FCF1BFFAF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6EC979-397E-46E7-966C-926DE2ECD491}" type="pres">
      <dgm:prSet presAssocID="{B4547B62-1956-4A96-846A-1EC1A02775E9}" presName="sibTrans" presStyleLbl="sibTrans1D1" presStyleIdx="1" presStyleCnt="5"/>
      <dgm:spPr/>
      <dgm:t>
        <a:bodyPr/>
        <a:lstStyle/>
        <a:p>
          <a:endParaRPr lang="en-US"/>
        </a:p>
      </dgm:t>
    </dgm:pt>
    <dgm:pt modelId="{0F166AD5-3263-4288-8264-35F91E9C99BC}" type="pres">
      <dgm:prSet presAssocID="{B4547B62-1956-4A96-846A-1EC1A02775E9}" presName="connectorText" presStyleLbl="sibTrans1D1" presStyleIdx="1" presStyleCnt="5"/>
      <dgm:spPr/>
      <dgm:t>
        <a:bodyPr/>
        <a:lstStyle/>
        <a:p>
          <a:endParaRPr lang="en-US"/>
        </a:p>
      </dgm:t>
    </dgm:pt>
    <dgm:pt modelId="{86F72007-5175-48F8-A34D-EF15BB837622}" type="pres">
      <dgm:prSet presAssocID="{F9D04218-8C89-4DB6-9A1C-85E3386A0C8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E0316A-2D14-47DC-B595-8B644977A3B8}" type="pres">
      <dgm:prSet presAssocID="{4A94CC15-790F-4D42-A1B2-595941C0CDC6}" presName="sibTrans" presStyleLbl="sibTrans1D1" presStyleIdx="2" presStyleCnt="5"/>
      <dgm:spPr/>
      <dgm:t>
        <a:bodyPr/>
        <a:lstStyle/>
        <a:p>
          <a:endParaRPr lang="en-US"/>
        </a:p>
      </dgm:t>
    </dgm:pt>
    <dgm:pt modelId="{AB8C5FAB-4E3E-403C-9A88-EA7727D8D10A}" type="pres">
      <dgm:prSet presAssocID="{4A94CC15-790F-4D42-A1B2-595941C0CDC6}" presName="connectorText" presStyleLbl="sibTrans1D1" presStyleIdx="2" presStyleCnt="5"/>
      <dgm:spPr/>
      <dgm:t>
        <a:bodyPr/>
        <a:lstStyle/>
        <a:p>
          <a:endParaRPr lang="en-US"/>
        </a:p>
      </dgm:t>
    </dgm:pt>
    <dgm:pt modelId="{5A75164B-DCD1-479B-9109-3246581C6116}" type="pres">
      <dgm:prSet presAssocID="{5CE066B1-16A1-4E02-B390-3CDFDC48420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2933AC-DAB7-4948-ADA1-84623B488568}" type="pres">
      <dgm:prSet presAssocID="{221CA661-AB07-45B4-BC74-3E9B0EAB46DE}" presName="sibTrans" presStyleLbl="sibTrans1D1" presStyleIdx="3" presStyleCnt="5"/>
      <dgm:spPr/>
      <dgm:t>
        <a:bodyPr/>
        <a:lstStyle/>
        <a:p>
          <a:endParaRPr lang="en-US"/>
        </a:p>
      </dgm:t>
    </dgm:pt>
    <dgm:pt modelId="{A9F48146-2D81-45E7-B901-5B8AD9A96889}" type="pres">
      <dgm:prSet presAssocID="{221CA661-AB07-45B4-BC74-3E9B0EAB46DE}" presName="connectorText" presStyleLbl="sibTrans1D1" presStyleIdx="3" presStyleCnt="5"/>
      <dgm:spPr/>
      <dgm:t>
        <a:bodyPr/>
        <a:lstStyle/>
        <a:p>
          <a:endParaRPr lang="en-US"/>
        </a:p>
      </dgm:t>
    </dgm:pt>
    <dgm:pt modelId="{08F3436A-9834-4D22-9A62-8559251F03CA}" type="pres">
      <dgm:prSet presAssocID="{83777B20-9FF7-46EE-B163-41CC341DEE93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1240F9-DE20-413C-8904-77BC7C8E9B26}" type="pres">
      <dgm:prSet presAssocID="{B6E354D2-6311-466A-9FA6-726DA8E967F6}" presName="sibTrans" presStyleLbl="sibTrans1D1" presStyleIdx="4" presStyleCnt="5"/>
      <dgm:spPr/>
      <dgm:t>
        <a:bodyPr/>
        <a:lstStyle/>
        <a:p>
          <a:endParaRPr lang="en-US"/>
        </a:p>
      </dgm:t>
    </dgm:pt>
    <dgm:pt modelId="{711E29FE-FE1D-4995-AB64-66121945E06D}" type="pres">
      <dgm:prSet presAssocID="{B6E354D2-6311-466A-9FA6-726DA8E967F6}" presName="connectorText" presStyleLbl="sibTrans1D1" presStyleIdx="4" presStyleCnt="5"/>
      <dgm:spPr/>
      <dgm:t>
        <a:bodyPr/>
        <a:lstStyle/>
        <a:p>
          <a:endParaRPr lang="en-US"/>
        </a:p>
      </dgm:t>
    </dgm:pt>
    <dgm:pt modelId="{C7F5231E-9B0D-46A0-B372-6CFB1FAA1B47}" type="pres">
      <dgm:prSet presAssocID="{72BE09C4-9FBA-4875-AF25-0102CF9589E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C73DFB-C6CE-4E1E-A3F9-C1DE9CBBA582}" type="presOf" srcId="{B6E354D2-6311-466A-9FA6-726DA8E967F6}" destId="{6F1240F9-DE20-413C-8904-77BC7C8E9B26}" srcOrd="0" destOrd="0" presId="urn:microsoft.com/office/officeart/2016/7/layout/RepeatingBendingProcessNew"/>
    <dgm:cxn modelId="{1276D3B4-7BCA-412D-95A8-B27055133634}" type="presOf" srcId="{B4547B62-1956-4A96-846A-1EC1A02775E9}" destId="{0F166AD5-3263-4288-8264-35F91E9C99BC}" srcOrd="1" destOrd="0" presId="urn:microsoft.com/office/officeart/2016/7/layout/RepeatingBendingProcessNew"/>
    <dgm:cxn modelId="{4919D0D5-84BC-4D12-A92C-0F13EC0A2271}" type="presOf" srcId="{4A94CC15-790F-4D42-A1B2-595941C0CDC6}" destId="{A8E0316A-2D14-47DC-B595-8B644977A3B8}" srcOrd="0" destOrd="0" presId="urn:microsoft.com/office/officeart/2016/7/layout/RepeatingBendingProcessNew"/>
    <dgm:cxn modelId="{01DC929B-DAA1-483B-80D5-E34D4C234982}" type="presOf" srcId="{5CE066B1-16A1-4E02-B390-3CDFDC484204}" destId="{5A75164B-DCD1-479B-9109-3246581C6116}" srcOrd="0" destOrd="0" presId="urn:microsoft.com/office/officeart/2016/7/layout/RepeatingBendingProcessNew"/>
    <dgm:cxn modelId="{7F7C3370-ECC1-4420-B7B4-F8646A99287C}" type="presOf" srcId="{1E0498F7-0C30-4FAC-ABC0-1431E69EBEC1}" destId="{A1EA20E8-F081-43EC-A478-F53A850979D8}" srcOrd="0" destOrd="0" presId="urn:microsoft.com/office/officeart/2016/7/layout/RepeatingBendingProcessNew"/>
    <dgm:cxn modelId="{26526B9B-548A-4E23-919C-B0FF0D0D536C}" type="presOf" srcId="{F9D04218-8C89-4DB6-9A1C-85E3386A0C87}" destId="{86F72007-5175-48F8-A34D-EF15BB837622}" srcOrd="0" destOrd="0" presId="urn:microsoft.com/office/officeart/2016/7/layout/RepeatingBendingProcessNew"/>
    <dgm:cxn modelId="{E58FD467-589F-4A4E-A85F-B3815C84EE76}" srcId="{3301C2D5-CFF7-4E4F-AFD0-26E33DF94F9F}" destId="{72BE09C4-9FBA-4875-AF25-0102CF9589E5}" srcOrd="5" destOrd="0" parTransId="{56DD31C7-24CB-4036-8752-1B8378A568FA}" sibTransId="{DA914DC0-6D61-4D2D-AD71-4C769B9BB865}"/>
    <dgm:cxn modelId="{DF2DAA69-F6C5-442E-B0AE-C7B3C64A7766}" type="presOf" srcId="{83777B20-9FF7-46EE-B163-41CC341DEE93}" destId="{08F3436A-9834-4D22-9A62-8559251F03CA}" srcOrd="0" destOrd="0" presId="urn:microsoft.com/office/officeart/2016/7/layout/RepeatingBendingProcessNew"/>
    <dgm:cxn modelId="{62F01D19-9319-4959-B0FB-F7C5B1D31BB6}" type="presOf" srcId="{ECBCB336-A63C-4D6E-821F-2EDEE96D2840}" destId="{7D0E9CBB-4E1D-4B00-B944-F19E45A91497}" srcOrd="0" destOrd="0" presId="urn:microsoft.com/office/officeart/2016/7/layout/RepeatingBendingProcessNew"/>
    <dgm:cxn modelId="{CF543871-D36E-48CB-9C48-7A1A28E32B10}" type="presOf" srcId="{3301C2D5-CFF7-4E4F-AFD0-26E33DF94F9F}" destId="{23043813-DF54-425F-967F-B9E453F0C543}" srcOrd="0" destOrd="0" presId="urn:microsoft.com/office/officeart/2016/7/layout/RepeatingBendingProcessNew"/>
    <dgm:cxn modelId="{85E60021-9FBC-456F-999D-2FA1F6028217}" srcId="{3301C2D5-CFF7-4E4F-AFD0-26E33DF94F9F}" destId="{83777B20-9FF7-46EE-B163-41CC341DEE93}" srcOrd="4" destOrd="0" parTransId="{0BD45F66-D2C1-4BFA-BC25-0A1655C7D70E}" sibTransId="{B6E354D2-6311-466A-9FA6-726DA8E967F6}"/>
    <dgm:cxn modelId="{AC33780D-CE63-44B9-BC0A-455DCB5B1659}" type="presOf" srcId="{6771D98D-6097-495C-9605-92FCF1BFFAF2}" destId="{B1D2D248-89C9-46E2-9405-CAD181F3CFD2}" srcOrd="0" destOrd="0" presId="urn:microsoft.com/office/officeart/2016/7/layout/RepeatingBendingProcessNew"/>
    <dgm:cxn modelId="{307D4D66-E28B-4121-8B9C-DF6D998A9C7D}" srcId="{3301C2D5-CFF7-4E4F-AFD0-26E33DF94F9F}" destId="{F9D04218-8C89-4DB6-9A1C-85E3386A0C87}" srcOrd="2" destOrd="0" parTransId="{93B3F122-F753-468A-853E-449C669E5B88}" sibTransId="{4A94CC15-790F-4D42-A1B2-595941C0CDC6}"/>
    <dgm:cxn modelId="{40849A8D-1589-49D1-B90A-106711FBD05D}" type="presOf" srcId="{221CA661-AB07-45B4-BC74-3E9B0EAB46DE}" destId="{922933AC-DAB7-4948-ADA1-84623B488568}" srcOrd="0" destOrd="0" presId="urn:microsoft.com/office/officeart/2016/7/layout/RepeatingBendingProcessNew"/>
    <dgm:cxn modelId="{FA240279-C976-46FE-8A3E-2A5B6B3895F7}" srcId="{3301C2D5-CFF7-4E4F-AFD0-26E33DF94F9F}" destId="{5CE066B1-16A1-4E02-B390-3CDFDC484204}" srcOrd="3" destOrd="0" parTransId="{000DA5B4-5029-480F-8249-E3BE96E5C142}" sibTransId="{221CA661-AB07-45B4-BC74-3E9B0EAB46DE}"/>
    <dgm:cxn modelId="{9408120A-7C46-42D5-9043-3EF01E99BE1B}" type="presOf" srcId="{4A94CC15-790F-4D42-A1B2-595941C0CDC6}" destId="{AB8C5FAB-4E3E-403C-9A88-EA7727D8D10A}" srcOrd="1" destOrd="0" presId="urn:microsoft.com/office/officeart/2016/7/layout/RepeatingBendingProcessNew"/>
    <dgm:cxn modelId="{0B00A40D-3BEF-43D1-B5C9-4A8ECBE2A538}" srcId="{3301C2D5-CFF7-4E4F-AFD0-26E33DF94F9F}" destId="{ECBCB336-A63C-4D6E-821F-2EDEE96D2840}" srcOrd="0" destOrd="0" parTransId="{149C0D97-EA03-4A8A-9FB2-ACFC37E831F0}" sibTransId="{1E0498F7-0C30-4FAC-ABC0-1431E69EBEC1}"/>
    <dgm:cxn modelId="{79FD48D7-6F2B-4E7F-8A52-D14FEFE7D8FB}" type="presOf" srcId="{221CA661-AB07-45B4-BC74-3E9B0EAB46DE}" destId="{A9F48146-2D81-45E7-B901-5B8AD9A96889}" srcOrd="1" destOrd="0" presId="urn:microsoft.com/office/officeart/2016/7/layout/RepeatingBendingProcessNew"/>
    <dgm:cxn modelId="{880508D3-624E-4207-ABB5-0067613083DA}" type="presOf" srcId="{72BE09C4-9FBA-4875-AF25-0102CF9589E5}" destId="{C7F5231E-9B0D-46A0-B372-6CFB1FAA1B47}" srcOrd="0" destOrd="0" presId="urn:microsoft.com/office/officeart/2016/7/layout/RepeatingBendingProcessNew"/>
    <dgm:cxn modelId="{ADF2ABBE-FF48-4967-BC34-FB09D2202670}" type="presOf" srcId="{1E0498F7-0C30-4FAC-ABC0-1431E69EBEC1}" destId="{0B8E0C0D-38C1-4B74-BB3A-4B2D121C807A}" srcOrd="1" destOrd="0" presId="urn:microsoft.com/office/officeart/2016/7/layout/RepeatingBendingProcessNew"/>
    <dgm:cxn modelId="{299885F0-65E8-4C09-B3A5-CC2950247ECB}" type="presOf" srcId="{B6E354D2-6311-466A-9FA6-726DA8E967F6}" destId="{711E29FE-FE1D-4995-AB64-66121945E06D}" srcOrd="1" destOrd="0" presId="urn:microsoft.com/office/officeart/2016/7/layout/RepeatingBendingProcessNew"/>
    <dgm:cxn modelId="{93D14502-22CD-463C-96B8-43CD1FCB1930}" type="presOf" srcId="{B4547B62-1956-4A96-846A-1EC1A02775E9}" destId="{7F6EC979-397E-46E7-966C-926DE2ECD491}" srcOrd="0" destOrd="0" presId="urn:microsoft.com/office/officeart/2016/7/layout/RepeatingBendingProcessNew"/>
    <dgm:cxn modelId="{5F6ABD9A-1177-4151-BFCE-0BDC1B14175D}" srcId="{3301C2D5-CFF7-4E4F-AFD0-26E33DF94F9F}" destId="{6771D98D-6097-495C-9605-92FCF1BFFAF2}" srcOrd="1" destOrd="0" parTransId="{524992CA-2197-431C-B368-C7BE7133EBDE}" sibTransId="{B4547B62-1956-4A96-846A-1EC1A02775E9}"/>
    <dgm:cxn modelId="{6F7D946D-4161-4A9C-9959-57C8B3F2A247}" type="presParOf" srcId="{23043813-DF54-425F-967F-B9E453F0C543}" destId="{7D0E9CBB-4E1D-4B00-B944-F19E45A91497}" srcOrd="0" destOrd="0" presId="urn:microsoft.com/office/officeart/2016/7/layout/RepeatingBendingProcessNew"/>
    <dgm:cxn modelId="{D38F527F-A7BC-46D3-AC86-037189508A5B}" type="presParOf" srcId="{23043813-DF54-425F-967F-B9E453F0C543}" destId="{A1EA20E8-F081-43EC-A478-F53A850979D8}" srcOrd="1" destOrd="0" presId="urn:microsoft.com/office/officeart/2016/7/layout/RepeatingBendingProcessNew"/>
    <dgm:cxn modelId="{07D28D30-6C84-4014-9AF2-F613194DDA65}" type="presParOf" srcId="{A1EA20E8-F081-43EC-A478-F53A850979D8}" destId="{0B8E0C0D-38C1-4B74-BB3A-4B2D121C807A}" srcOrd="0" destOrd="0" presId="urn:microsoft.com/office/officeart/2016/7/layout/RepeatingBendingProcessNew"/>
    <dgm:cxn modelId="{5F64F349-F6E9-47F8-81A5-ABC97425D59E}" type="presParOf" srcId="{23043813-DF54-425F-967F-B9E453F0C543}" destId="{B1D2D248-89C9-46E2-9405-CAD181F3CFD2}" srcOrd="2" destOrd="0" presId="urn:microsoft.com/office/officeart/2016/7/layout/RepeatingBendingProcessNew"/>
    <dgm:cxn modelId="{548CCC84-682B-40CE-9B5B-A58A1E8E0E31}" type="presParOf" srcId="{23043813-DF54-425F-967F-B9E453F0C543}" destId="{7F6EC979-397E-46E7-966C-926DE2ECD491}" srcOrd="3" destOrd="0" presId="urn:microsoft.com/office/officeart/2016/7/layout/RepeatingBendingProcessNew"/>
    <dgm:cxn modelId="{F8485699-3612-4169-8678-D2E4A8CC2567}" type="presParOf" srcId="{7F6EC979-397E-46E7-966C-926DE2ECD491}" destId="{0F166AD5-3263-4288-8264-35F91E9C99BC}" srcOrd="0" destOrd="0" presId="urn:microsoft.com/office/officeart/2016/7/layout/RepeatingBendingProcessNew"/>
    <dgm:cxn modelId="{6B3408C6-6711-4414-995F-94735E3D976A}" type="presParOf" srcId="{23043813-DF54-425F-967F-B9E453F0C543}" destId="{86F72007-5175-48F8-A34D-EF15BB837622}" srcOrd="4" destOrd="0" presId="urn:microsoft.com/office/officeart/2016/7/layout/RepeatingBendingProcessNew"/>
    <dgm:cxn modelId="{D66CB094-127F-40DD-A919-9F8EB756D338}" type="presParOf" srcId="{23043813-DF54-425F-967F-B9E453F0C543}" destId="{A8E0316A-2D14-47DC-B595-8B644977A3B8}" srcOrd="5" destOrd="0" presId="urn:microsoft.com/office/officeart/2016/7/layout/RepeatingBendingProcessNew"/>
    <dgm:cxn modelId="{5C204404-6CBA-4226-8B63-56C5125A7BCE}" type="presParOf" srcId="{A8E0316A-2D14-47DC-B595-8B644977A3B8}" destId="{AB8C5FAB-4E3E-403C-9A88-EA7727D8D10A}" srcOrd="0" destOrd="0" presId="urn:microsoft.com/office/officeart/2016/7/layout/RepeatingBendingProcessNew"/>
    <dgm:cxn modelId="{DA42A460-594C-4275-9AB1-F519E1C537C4}" type="presParOf" srcId="{23043813-DF54-425F-967F-B9E453F0C543}" destId="{5A75164B-DCD1-479B-9109-3246581C6116}" srcOrd="6" destOrd="0" presId="urn:microsoft.com/office/officeart/2016/7/layout/RepeatingBendingProcessNew"/>
    <dgm:cxn modelId="{6E085211-5BCB-4528-8AC1-21116754C635}" type="presParOf" srcId="{23043813-DF54-425F-967F-B9E453F0C543}" destId="{922933AC-DAB7-4948-ADA1-84623B488568}" srcOrd="7" destOrd="0" presId="urn:microsoft.com/office/officeart/2016/7/layout/RepeatingBendingProcessNew"/>
    <dgm:cxn modelId="{99B5F4A3-51B1-4109-BF0E-5E75FEF1BF97}" type="presParOf" srcId="{922933AC-DAB7-4948-ADA1-84623B488568}" destId="{A9F48146-2D81-45E7-B901-5B8AD9A96889}" srcOrd="0" destOrd="0" presId="urn:microsoft.com/office/officeart/2016/7/layout/RepeatingBendingProcessNew"/>
    <dgm:cxn modelId="{A6A99320-DDA5-46AE-B25F-FD84A3B0DBC4}" type="presParOf" srcId="{23043813-DF54-425F-967F-B9E453F0C543}" destId="{08F3436A-9834-4D22-9A62-8559251F03CA}" srcOrd="8" destOrd="0" presId="urn:microsoft.com/office/officeart/2016/7/layout/RepeatingBendingProcessNew"/>
    <dgm:cxn modelId="{7C16B696-C84F-4C6B-A987-EA1640AB1F3D}" type="presParOf" srcId="{23043813-DF54-425F-967F-B9E453F0C543}" destId="{6F1240F9-DE20-413C-8904-77BC7C8E9B26}" srcOrd="9" destOrd="0" presId="urn:microsoft.com/office/officeart/2016/7/layout/RepeatingBendingProcessNew"/>
    <dgm:cxn modelId="{F9B440D1-9FAB-49B1-9CA3-000F4CB3AEB9}" type="presParOf" srcId="{6F1240F9-DE20-413C-8904-77BC7C8E9B26}" destId="{711E29FE-FE1D-4995-AB64-66121945E06D}" srcOrd="0" destOrd="0" presId="urn:microsoft.com/office/officeart/2016/7/layout/RepeatingBendingProcessNew"/>
    <dgm:cxn modelId="{CB2E899D-909E-464B-9739-D1D7BF33EE03}" type="presParOf" srcId="{23043813-DF54-425F-967F-B9E453F0C543}" destId="{C7F5231E-9B0D-46A0-B372-6CFB1FAA1B47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05C15-9D29-4BFE-9B58-6A9B62EAA39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F717DE0-A3B9-4F1C-A581-F774F4FA2880}">
      <dgm:prSet/>
      <dgm:spPr/>
      <dgm:t>
        <a:bodyPr/>
        <a:lstStyle/>
        <a:p>
          <a:r>
            <a:rPr lang="en-US" dirty="0" err="1">
              <a:latin typeface="Calibri Light" panose="020F0302020204030204"/>
            </a:rPr>
            <a:t>Изучување</a:t>
          </a:r>
          <a:r>
            <a:rPr lang="en-US" dirty="0"/>
            <a:t> </a:t>
          </a:r>
          <a:r>
            <a:rPr lang="en-US" dirty="0" err="1"/>
            <a:t>на</a:t>
          </a:r>
          <a:r>
            <a:rPr lang="en-US" dirty="0"/>
            <a:t> </a:t>
          </a:r>
          <a:r>
            <a:rPr lang="en-US" dirty="0" err="1"/>
            <a:t>предмети</a:t>
          </a:r>
          <a:r>
            <a:rPr lang="en-US" dirty="0"/>
            <a:t> </a:t>
          </a:r>
          <a:r>
            <a:rPr lang="en-US" dirty="0" err="1"/>
            <a:t>од</a:t>
          </a:r>
          <a:r>
            <a:rPr lang="en-US" dirty="0"/>
            <a:t> </a:t>
          </a:r>
          <a:r>
            <a:rPr lang="en-US" dirty="0" err="1"/>
            <a:t>областа</a:t>
          </a:r>
          <a:r>
            <a:rPr lang="en-US" dirty="0"/>
            <a:t> </a:t>
          </a:r>
          <a:r>
            <a:rPr lang="en-US" dirty="0" err="1"/>
            <a:t>на</a:t>
          </a:r>
          <a:r>
            <a:rPr lang="en-US" dirty="0"/>
            <a:t> </a:t>
          </a:r>
          <a:r>
            <a:rPr lang="en-US" dirty="0" err="1"/>
            <a:t>греење</a:t>
          </a:r>
          <a:r>
            <a:rPr lang="en-US" dirty="0"/>
            <a:t> и </a:t>
          </a:r>
          <a:r>
            <a:rPr lang="en-US" dirty="0" err="1"/>
            <a:t>климатизација,цевкини</a:t>
          </a:r>
          <a:r>
            <a:rPr lang="en-US" dirty="0"/>
            <a:t> </a:t>
          </a:r>
          <a:r>
            <a:rPr lang="en-US" dirty="0" err="1"/>
            <a:t>инсталации,термодинамички</a:t>
          </a:r>
          <a:r>
            <a:rPr lang="en-US" dirty="0"/>
            <a:t> и </a:t>
          </a:r>
          <a:r>
            <a:rPr lang="en-US" dirty="0" err="1"/>
            <a:t>хидраулични</a:t>
          </a:r>
          <a:r>
            <a:rPr lang="en-US" dirty="0"/>
            <a:t> </a:t>
          </a:r>
          <a:r>
            <a:rPr lang="en-US" dirty="0" err="1"/>
            <a:t>системи</a:t>
          </a:r>
          <a:endParaRPr lang="en-US" dirty="0"/>
        </a:p>
      </dgm:t>
    </dgm:pt>
    <dgm:pt modelId="{03A8723A-3C1A-4B22-B9C3-34E448C23788}" type="parTrans" cxnId="{8191F752-8EF7-4DB5-9F40-A773E9B1D8DD}">
      <dgm:prSet/>
      <dgm:spPr/>
      <dgm:t>
        <a:bodyPr/>
        <a:lstStyle/>
        <a:p>
          <a:endParaRPr lang="en-US"/>
        </a:p>
      </dgm:t>
    </dgm:pt>
    <dgm:pt modelId="{2955DD4F-84CB-4FDB-BA56-B6B35EB69369}" type="sibTrans" cxnId="{8191F752-8EF7-4DB5-9F40-A773E9B1D8DD}">
      <dgm:prSet/>
      <dgm:spPr/>
      <dgm:t>
        <a:bodyPr/>
        <a:lstStyle/>
        <a:p>
          <a:endParaRPr lang="en-US"/>
        </a:p>
      </dgm:t>
    </dgm:pt>
    <dgm:pt modelId="{9FEF5116-413D-4B06-A645-FCD9877FA034}">
      <dgm:prSet/>
      <dgm:spPr/>
      <dgm:t>
        <a:bodyPr/>
        <a:lstStyle/>
        <a:p>
          <a:r>
            <a:rPr lang="en-US" dirty="0" err="1">
              <a:latin typeface="Calibri Light" panose="020F0302020204030204"/>
            </a:rPr>
            <a:t>Инсталирање</a:t>
          </a:r>
          <a:r>
            <a:rPr lang="en-US" dirty="0"/>
            <a:t> и </a:t>
          </a:r>
          <a:r>
            <a:rPr lang="en-US" dirty="0" err="1"/>
            <a:t>поправка</a:t>
          </a:r>
          <a:r>
            <a:rPr lang="en-US" dirty="0"/>
            <a:t> </a:t>
          </a:r>
          <a:r>
            <a:rPr lang="en-US" dirty="0" err="1"/>
            <a:t>на</a:t>
          </a:r>
          <a:r>
            <a:rPr lang="en-US" dirty="0"/>
            <a:t> </a:t>
          </a:r>
          <a:r>
            <a:rPr lang="en-US" dirty="0" err="1"/>
            <a:t>надворешна</a:t>
          </a:r>
          <a:r>
            <a:rPr lang="en-US" dirty="0"/>
            <a:t> и </a:t>
          </a:r>
          <a:r>
            <a:rPr lang="en-US" dirty="0" err="1"/>
            <a:t>внатрешна</a:t>
          </a:r>
          <a:r>
            <a:rPr lang="en-US" dirty="0"/>
            <a:t> </a:t>
          </a:r>
          <a:r>
            <a:rPr lang="en-US" dirty="0" err="1"/>
            <a:t>водоводна</a:t>
          </a:r>
          <a:r>
            <a:rPr lang="en-US" dirty="0"/>
            <a:t> </a:t>
          </a:r>
          <a:r>
            <a:rPr lang="en-US" dirty="0" err="1"/>
            <a:t>мрежа</a:t>
          </a:r>
          <a:endParaRPr lang="en-US" dirty="0"/>
        </a:p>
      </dgm:t>
    </dgm:pt>
    <dgm:pt modelId="{65BB2EA8-8A28-4EEE-9BBE-AE8BDAD24DD2}" type="parTrans" cxnId="{E337C75F-9E6F-4BE1-99EC-DCD86DD8D038}">
      <dgm:prSet/>
      <dgm:spPr/>
      <dgm:t>
        <a:bodyPr/>
        <a:lstStyle/>
        <a:p>
          <a:endParaRPr lang="en-US"/>
        </a:p>
      </dgm:t>
    </dgm:pt>
    <dgm:pt modelId="{2034FA44-C19D-4BD4-A091-48BEB259EABC}" type="sibTrans" cxnId="{E337C75F-9E6F-4BE1-99EC-DCD86DD8D038}">
      <dgm:prSet/>
      <dgm:spPr/>
      <dgm:t>
        <a:bodyPr/>
        <a:lstStyle/>
        <a:p>
          <a:endParaRPr lang="en-US"/>
        </a:p>
      </dgm:t>
    </dgm:pt>
    <dgm:pt modelId="{605DC2B9-221E-4988-944F-68C8AE9D1871}">
      <dgm:prSet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 </a:t>
          </a:r>
          <a:r>
            <a:rPr lang="en-US" dirty="0" err="1"/>
            <a:t>Зголемен</a:t>
          </a:r>
          <a:r>
            <a:rPr lang="en-US" dirty="0"/>
            <a:t> </a:t>
          </a:r>
          <a:r>
            <a:rPr lang="en-US" dirty="0" err="1"/>
            <a:t>број</a:t>
          </a:r>
          <a:r>
            <a:rPr lang="en-US" dirty="0"/>
            <a:t> </a:t>
          </a:r>
          <a:r>
            <a:rPr lang="en-US" dirty="0" err="1"/>
            <a:t>на</a:t>
          </a:r>
          <a:r>
            <a:rPr lang="en-US" dirty="0"/>
            <a:t> </a:t>
          </a:r>
          <a:r>
            <a:rPr lang="en-US" dirty="0" err="1"/>
            <a:t>број</a:t>
          </a:r>
          <a:r>
            <a:rPr lang="en-US" dirty="0"/>
            <a:t> </a:t>
          </a:r>
          <a:r>
            <a:rPr lang="en-US" dirty="0" err="1"/>
            <a:t>на</a:t>
          </a:r>
          <a:r>
            <a:rPr lang="en-US" dirty="0"/>
            <a:t> </a:t>
          </a:r>
          <a:r>
            <a:rPr lang="en-US" dirty="0" err="1"/>
            <a:t>часови</a:t>
          </a:r>
          <a:r>
            <a:rPr lang="en-US" dirty="0"/>
            <a:t> </a:t>
          </a:r>
          <a:r>
            <a:rPr lang="en-US" dirty="0" err="1"/>
            <a:t>од</a:t>
          </a:r>
          <a:r>
            <a:rPr lang="en-US" dirty="0"/>
            <a:t> </a:t>
          </a:r>
          <a:r>
            <a:rPr lang="en-US" dirty="0" err="1"/>
            <a:t>практична</a:t>
          </a:r>
          <a:r>
            <a:rPr lang="en-US" dirty="0"/>
            <a:t> </a:t>
          </a:r>
          <a:r>
            <a:rPr lang="en-US" dirty="0" err="1"/>
            <a:t>настава</a:t>
          </a:r>
          <a:endParaRPr lang="en-US" dirty="0"/>
        </a:p>
      </dgm:t>
    </dgm:pt>
    <dgm:pt modelId="{439ACA9F-3D33-4890-8D17-18E8D5D68F87}" type="parTrans" cxnId="{C5D5492A-1728-4C9C-9610-47FE6ACECA0D}">
      <dgm:prSet/>
      <dgm:spPr/>
      <dgm:t>
        <a:bodyPr/>
        <a:lstStyle/>
        <a:p>
          <a:endParaRPr lang="en-US"/>
        </a:p>
      </dgm:t>
    </dgm:pt>
    <dgm:pt modelId="{EED396E2-55F1-43BE-B5F6-80A19E6408C9}" type="sibTrans" cxnId="{C5D5492A-1728-4C9C-9610-47FE6ACECA0D}">
      <dgm:prSet/>
      <dgm:spPr/>
      <dgm:t>
        <a:bodyPr/>
        <a:lstStyle/>
        <a:p>
          <a:endParaRPr lang="en-US"/>
        </a:p>
      </dgm:t>
    </dgm:pt>
    <dgm:pt modelId="{91B88070-1686-45FE-8C25-0BD144B1709A}">
      <dgm:prSet/>
      <dgm:spPr/>
      <dgm:t>
        <a:bodyPr/>
        <a:lstStyle/>
        <a:p>
          <a:r>
            <a:rPr lang="en-US" dirty="0" err="1">
              <a:latin typeface="Calibri Light" panose="020F0302020204030204"/>
            </a:rPr>
            <a:t>Соработка</a:t>
          </a:r>
          <a:r>
            <a:rPr lang="en-US" dirty="0"/>
            <a:t> </a:t>
          </a:r>
          <a:r>
            <a:rPr lang="en-US" dirty="0" err="1"/>
            <a:t>со</a:t>
          </a:r>
          <a:r>
            <a:rPr lang="en-US" dirty="0"/>
            <a:t> </a:t>
          </a:r>
          <a:r>
            <a:rPr lang="en-US" dirty="0" err="1"/>
            <a:t>приватни</a:t>
          </a:r>
          <a:r>
            <a:rPr lang="en-US" dirty="0"/>
            <a:t> </a:t>
          </a:r>
          <a:r>
            <a:rPr lang="en-US" dirty="0" err="1"/>
            <a:t>компании</a:t>
          </a:r>
        </a:p>
      </dgm:t>
    </dgm:pt>
    <dgm:pt modelId="{8D54BA8B-42F3-4EE0-B1BF-8046FC33EC7C}" type="parTrans" cxnId="{285F010E-8BB2-48AD-A9F7-24CAC9F4E4B3}">
      <dgm:prSet/>
      <dgm:spPr/>
      <dgm:t>
        <a:bodyPr/>
        <a:lstStyle/>
        <a:p>
          <a:endParaRPr lang="en-US"/>
        </a:p>
      </dgm:t>
    </dgm:pt>
    <dgm:pt modelId="{DA8F13AF-7095-4080-BE46-CA99EEF7B58B}" type="sibTrans" cxnId="{285F010E-8BB2-48AD-A9F7-24CAC9F4E4B3}">
      <dgm:prSet/>
      <dgm:spPr/>
      <dgm:t>
        <a:bodyPr/>
        <a:lstStyle/>
        <a:p>
          <a:endParaRPr lang="en-US"/>
        </a:p>
      </dgm:t>
    </dgm:pt>
    <dgm:pt modelId="{26285407-2631-42C0-A513-2BE988D365F5}" type="pres">
      <dgm:prSet presAssocID="{76505C15-9D29-4BFE-9B58-6A9B62EAA39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45E927-58F2-4121-99BD-CB0A11A23A8C}" type="pres">
      <dgm:prSet presAssocID="{FF717DE0-A3B9-4F1C-A581-F774F4FA288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BC2703-D7F8-498A-A111-B80E4E06B526}" type="pres">
      <dgm:prSet presAssocID="{2955DD4F-84CB-4FDB-BA56-B6B35EB69369}" presName="spacer" presStyleCnt="0"/>
      <dgm:spPr/>
    </dgm:pt>
    <dgm:pt modelId="{E2256870-0BA9-47DE-B76D-ADBC5E760E8D}" type="pres">
      <dgm:prSet presAssocID="{9FEF5116-413D-4B06-A645-FCD9877FA03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984991-A55F-4945-B992-C9B664EA1C26}" type="pres">
      <dgm:prSet presAssocID="{2034FA44-C19D-4BD4-A091-48BEB259EABC}" presName="spacer" presStyleCnt="0"/>
      <dgm:spPr/>
    </dgm:pt>
    <dgm:pt modelId="{F20ACA81-F0ED-4C24-B844-E359F999B7CE}" type="pres">
      <dgm:prSet presAssocID="{605DC2B9-221E-4988-944F-68C8AE9D187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400DEE-A5DD-4F77-82E7-A0944B201371}" type="pres">
      <dgm:prSet presAssocID="{EED396E2-55F1-43BE-B5F6-80A19E6408C9}" presName="spacer" presStyleCnt="0"/>
      <dgm:spPr/>
    </dgm:pt>
    <dgm:pt modelId="{8BC04DA8-83D8-4E79-B631-33E98E0F5DCA}" type="pres">
      <dgm:prSet presAssocID="{91B88070-1686-45FE-8C25-0BD144B1709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595E18-3FA4-4ACE-A40E-2041A7D95242}" type="presOf" srcId="{76505C15-9D29-4BFE-9B58-6A9B62EAA39E}" destId="{26285407-2631-42C0-A513-2BE988D365F5}" srcOrd="0" destOrd="0" presId="urn:microsoft.com/office/officeart/2005/8/layout/vList2"/>
    <dgm:cxn modelId="{9ECD9C28-CAD4-4F36-BE3C-A77A1BB27D04}" type="presOf" srcId="{605DC2B9-221E-4988-944F-68C8AE9D1871}" destId="{F20ACA81-F0ED-4C24-B844-E359F999B7CE}" srcOrd="0" destOrd="0" presId="urn:microsoft.com/office/officeart/2005/8/layout/vList2"/>
    <dgm:cxn modelId="{8191F752-8EF7-4DB5-9F40-A773E9B1D8DD}" srcId="{76505C15-9D29-4BFE-9B58-6A9B62EAA39E}" destId="{FF717DE0-A3B9-4F1C-A581-F774F4FA2880}" srcOrd="0" destOrd="0" parTransId="{03A8723A-3C1A-4B22-B9C3-34E448C23788}" sibTransId="{2955DD4F-84CB-4FDB-BA56-B6B35EB69369}"/>
    <dgm:cxn modelId="{C5D5492A-1728-4C9C-9610-47FE6ACECA0D}" srcId="{76505C15-9D29-4BFE-9B58-6A9B62EAA39E}" destId="{605DC2B9-221E-4988-944F-68C8AE9D1871}" srcOrd="2" destOrd="0" parTransId="{439ACA9F-3D33-4890-8D17-18E8D5D68F87}" sibTransId="{EED396E2-55F1-43BE-B5F6-80A19E6408C9}"/>
    <dgm:cxn modelId="{285F010E-8BB2-48AD-A9F7-24CAC9F4E4B3}" srcId="{76505C15-9D29-4BFE-9B58-6A9B62EAA39E}" destId="{91B88070-1686-45FE-8C25-0BD144B1709A}" srcOrd="3" destOrd="0" parTransId="{8D54BA8B-42F3-4EE0-B1BF-8046FC33EC7C}" sibTransId="{DA8F13AF-7095-4080-BE46-CA99EEF7B58B}"/>
    <dgm:cxn modelId="{185B193F-29CC-47D8-82B3-78723F846EB9}" type="presOf" srcId="{91B88070-1686-45FE-8C25-0BD144B1709A}" destId="{8BC04DA8-83D8-4E79-B631-33E98E0F5DCA}" srcOrd="0" destOrd="0" presId="urn:microsoft.com/office/officeart/2005/8/layout/vList2"/>
    <dgm:cxn modelId="{755F2BC3-98B6-44A2-A033-6B0442BB0C8A}" type="presOf" srcId="{FF717DE0-A3B9-4F1C-A581-F774F4FA2880}" destId="{1245E927-58F2-4121-99BD-CB0A11A23A8C}" srcOrd="0" destOrd="0" presId="urn:microsoft.com/office/officeart/2005/8/layout/vList2"/>
    <dgm:cxn modelId="{E337C75F-9E6F-4BE1-99EC-DCD86DD8D038}" srcId="{76505C15-9D29-4BFE-9B58-6A9B62EAA39E}" destId="{9FEF5116-413D-4B06-A645-FCD9877FA034}" srcOrd="1" destOrd="0" parTransId="{65BB2EA8-8A28-4EEE-9BBE-AE8BDAD24DD2}" sibTransId="{2034FA44-C19D-4BD4-A091-48BEB259EABC}"/>
    <dgm:cxn modelId="{783A470D-ADD8-40E8-9B8E-6710C3F6A062}" type="presOf" srcId="{9FEF5116-413D-4B06-A645-FCD9877FA034}" destId="{E2256870-0BA9-47DE-B76D-ADBC5E760E8D}" srcOrd="0" destOrd="0" presId="urn:microsoft.com/office/officeart/2005/8/layout/vList2"/>
    <dgm:cxn modelId="{D17EE444-22E6-450E-AA42-4A56885F3990}" type="presParOf" srcId="{26285407-2631-42C0-A513-2BE988D365F5}" destId="{1245E927-58F2-4121-99BD-CB0A11A23A8C}" srcOrd="0" destOrd="0" presId="urn:microsoft.com/office/officeart/2005/8/layout/vList2"/>
    <dgm:cxn modelId="{659BADC6-4E75-415D-9B4E-717FC981B10E}" type="presParOf" srcId="{26285407-2631-42C0-A513-2BE988D365F5}" destId="{7FBC2703-D7F8-498A-A111-B80E4E06B526}" srcOrd="1" destOrd="0" presId="urn:microsoft.com/office/officeart/2005/8/layout/vList2"/>
    <dgm:cxn modelId="{BD57E3CE-D16E-4FAD-9C57-9795056055FE}" type="presParOf" srcId="{26285407-2631-42C0-A513-2BE988D365F5}" destId="{E2256870-0BA9-47DE-B76D-ADBC5E760E8D}" srcOrd="2" destOrd="0" presId="urn:microsoft.com/office/officeart/2005/8/layout/vList2"/>
    <dgm:cxn modelId="{68561FBB-22BB-457D-A9F1-4A671331819E}" type="presParOf" srcId="{26285407-2631-42C0-A513-2BE988D365F5}" destId="{13984991-A55F-4945-B992-C9B664EA1C26}" srcOrd="3" destOrd="0" presId="urn:microsoft.com/office/officeart/2005/8/layout/vList2"/>
    <dgm:cxn modelId="{74F02C75-CAAB-4306-BFB1-5F3DEC2D1779}" type="presParOf" srcId="{26285407-2631-42C0-A513-2BE988D365F5}" destId="{F20ACA81-F0ED-4C24-B844-E359F999B7CE}" srcOrd="4" destOrd="0" presId="urn:microsoft.com/office/officeart/2005/8/layout/vList2"/>
    <dgm:cxn modelId="{DE9B3CEA-F2FB-4006-9B67-7E73C11C8D6A}" type="presParOf" srcId="{26285407-2631-42C0-A513-2BE988D365F5}" destId="{E2400DEE-A5DD-4F77-82E7-A0944B201371}" srcOrd="5" destOrd="0" presId="urn:microsoft.com/office/officeart/2005/8/layout/vList2"/>
    <dgm:cxn modelId="{9A2B48FD-890D-4BFC-96EA-F6CCACC27C90}" type="presParOf" srcId="{26285407-2631-42C0-A513-2BE988D365F5}" destId="{8BC04DA8-83D8-4E79-B631-33E98E0F5DC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167092-9607-4900-A917-C35A3BE9B049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269B610-7049-4A3B-8499-9DC23AB8327E}">
      <dgm:prSet/>
      <dgm:spPr/>
      <dgm:t>
        <a:bodyPr/>
        <a:lstStyle/>
        <a:p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  <a:latin typeface="Calibri Light" panose="020F0302020204030204"/>
            </a:rPr>
            <a:t>Изучување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на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предмети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од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областа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на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возила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и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механизација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со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акцент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на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одржување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на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системите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на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моторните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возила</a:t>
          </a:r>
          <a:endParaRPr lang="en-US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A1A6857B-DAF9-414A-A2C6-CAA2E2DD669F}" type="parTrans" cxnId="{491DD22B-BC1F-4DF0-9F18-6FCE1C0FD174}">
      <dgm:prSet/>
      <dgm:spPr/>
      <dgm:t>
        <a:bodyPr/>
        <a:lstStyle/>
        <a:p>
          <a:endParaRPr lang="en-US"/>
        </a:p>
      </dgm:t>
    </dgm:pt>
    <dgm:pt modelId="{A9458C96-B00A-44BF-A89A-A332F30B0C77}" type="sibTrans" cxnId="{491DD22B-BC1F-4DF0-9F18-6FCE1C0FD174}">
      <dgm:prSet/>
      <dgm:spPr/>
      <dgm:t>
        <a:bodyPr/>
        <a:lstStyle/>
        <a:p>
          <a:endParaRPr lang="en-US"/>
        </a:p>
      </dgm:t>
    </dgm:pt>
    <dgm:pt modelId="{CF86F7E0-C341-4FD5-AD90-BE532BB4E633}">
      <dgm:prSet/>
      <dgm:spPr/>
      <dgm:t>
        <a:bodyPr/>
        <a:lstStyle/>
        <a:p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  <a:latin typeface="Calibri Light" panose="020F0302020204030204"/>
            </a:rPr>
            <a:t>Тестирање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одделни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функции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на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механичките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компоненти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и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нивно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подесување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кај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моторните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возила</a:t>
          </a:r>
          <a:endParaRPr lang="en-US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98E6676F-7FD1-4A54-A7D0-F081343AD3D8}" type="parTrans" cxnId="{CBB30D4F-4640-49AD-9068-335BF6A36654}">
      <dgm:prSet/>
      <dgm:spPr/>
      <dgm:t>
        <a:bodyPr/>
        <a:lstStyle/>
        <a:p>
          <a:endParaRPr lang="en-US"/>
        </a:p>
      </dgm:t>
    </dgm:pt>
    <dgm:pt modelId="{DD2790FC-58E8-4257-A9D3-E2F0061626CD}" type="sibTrans" cxnId="{CBB30D4F-4640-49AD-9068-335BF6A36654}">
      <dgm:prSet/>
      <dgm:spPr/>
      <dgm:t>
        <a:bodyPr/>
        <a:lstStyle/>
        <a:p>
          <a:endParaRPr lang="en-US"/>
        </a:p>
      </dgm:t>
    </dgm:pt>
    <dgm:pt modelId="{46BE4889-9565-4140-A0CA-8A2A0ACA2A4B}">
      <dgm:prSet/>
      <dgm:spPr/>
      <dgm:t>
        <a:bodyPr/>
        <a:lstStyle/>
        <a:p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  <a:latin typeface="Calibri Light" panose="020F0302020204030204"/>
            </a:rPr>
            <a:t>Зголемен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број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на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часови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на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практична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настава</a:t>
          </a:r>
          <a:endParaRPr lang="en-US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3F76B1C2-54DF-4862-8178-C00C8D4CF296}" type="parTrans" cxnId="{E3A835C4-0379-437E-BEA3-33DCBC938906}">
      <dgm:prSet/>
      <dgm:spPr/>
      <dgm:t>
        <a:bodyPr/>
        <a:lstStyle/>
        <a:p>
          <a:endParaRPr lang="en-US"/>
        </a:p>
      </dgm:t>
    </dgm:pt>
    <dgm:pt modelId="{58F04AF9-8D6D-4C06-B4D7-FB4EB2AB2E8D}" type="sibTrans" cxnId="{E3A835C4-0379-437E-BEA3-33DCBC938906}">
      <dgm:prSet/>
      <dgm:spPr/>
      <dgm:t>
        <a:bodyPr/>
        <a:lstStyle/>
        <a:p>
          <a:endParaRPr lang="en-US"/>
        </a:p>
      </dgm:t>
    </dgm:pt>
    <dgm:pt modelId="{64232736-7797-474F-BF99-711BA936AC0F}">
      <dgm:prSet/>
      <dgm:spPr/>
      <dgm:t>
        <a:bodyPr/>
        <a:lstStyle/>
        <a:p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  <a:latin typeface="Calibri Light" panose="020F0302020204030204"/>
            </a:rPr>
            <a:t>Можност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dirty="0" err="1">
              <a:solidFill>
                <a:schemeClr val="bg1">
                  <a:lumMod val="95000"/>
                  <a:lumOff val="5000"/>
                </a:schemeClr>
              </a:solidFill>
            </a:rPr>
            <a:t>за</a:t>
          </a:r>
          <a:r>
            <a:rPr lang="en-US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b="1" u="sng" dirty="0" err="1">
              <a:solidFill>
                <a:schemeClr val="bg1">
                  <a:lumMod val="95000"/>
                  <a:lumOff val="5000"/>
                </a:schemeClr>
              </a:solidFill>
            </a:rPr>
            <a:t>продолжување</a:t>
          </a:r>
          <a:r>
            <a:rPr lang="en-US" b="1" u="sng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b="1" u="sng" dirty="0" err="1">
              <a:solidFill>
                <a:schemeClr val="bg1">
                  <a:lumMod val="95000"/>
                  <a:lumOff val="5000"/>
                </a:schemeClr>
              </a:solidFill>
            </a:rPr>
            <a:t>на</a:t>
          </a:r>
          <a:r>
            <a:rPr lang="en-US" b="1" u="sng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b="1" u="sng" dirty="0" err="1">
              <a:solidFill>
                <a:schemeClr val="bg1">
                  <a:lumMod val="95000"/>
                  <a:lumOff val="5000"/>
                </a:schemeClr>
              </a:solidFill>
            </a:rPr>
            <a:t>образованието</a:t>
          </a:r>
          <a:r>
            <a:rPr lang="en-US" b="1" u="sng" dirty="0">
              <a:solidFill>
                <a:schemeClr val="bg1">
                  <a:lumMod val="95000"/>
                  <a:lumOff val="5000"/>
                </a:schemeClr>
              </a:solidFill>
            </a:rPr>
            <a:t> </a:t>
          </a:r>
          <a:endParaRPr lang="en-US" dirty="0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F33EB225-91B2-4F4C-991E-FDEAD3566AD6}" type="parTrans" cxnId="{D584B1A3-E66A-428A-8984-3290B0F023C1}">
      <dgm:prSet/>
      <dgm:spPr/>
      <dgm:t>
        <a:bodyPr/>
        <a:lstStyle/>
        <a:p>
          <a:endParaRPr lang="en-US"/>
        </a:p>
      </dgm:t>
    </dgm:pt>
    <dgm:pt modelId="{A768A580-F4EC-471D-82C0-6745DD50A838}" type="sibTrans" cxnId="{D584B1A3-E66A-428A-8984-3290B0F023C1}">
      <dgm:prSet/>
      <dgm:spPr/>
      <dgm:t>
        <a:bodyPr/>
        <a:lstStyle/>
        <a:p>
          <a:endParaRPr lang="en-US"/>
        </a:p>
      </dgm:t>
    </dgm:pt>
    <dgm:pt modelId="{D8D6B943-C6FC-4FE7-8B19-377CD5F62A78}" type="pres">
      <dgm:prSet presAssocID="{66167092-9607-4900-A917-C35A3BE9B04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B1EAED-B5D2-4BC6-9F4E-BC6915FDFBCE}" type="pres">
      <dgm:prSet presAssocID="{66167092-9607-4900-A917-C35A3BE9B049}" presName="diamond" presStyleLbl="bgShp" presStyleIdx="0" presStyleCnt="1"/>
      <dgm:spPr/>
    </dgm:pt>
    <dgm:pt modelId="{8B41C3C7-BD71-4E81-974C-6014A8BC3D6B}" type="pres">
      <dgm:prSet presAssocID="{66167092-9607-4900-A917-C35A3BE9B049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1E802A-2134-4425-A68D-77D8D43974CA}" type="pres">
      <dgm:prSet presAssocID="{66167092-9607-4900-A917-C35A3BE9B049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29944E-23DF-4BF4-8E64-DEF1CAB303CE}" type="pres">
      <dgm:prSet presAssocID="{66167092-9607-4900-A917-C35A3BE9B049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8DE1F5-2F1F-4504-9F39-3C9C0280B8A4}" type="pres">
      <dgm:prSet presAssocID="{66167092-9607-4900-A917-C35A3BE9B049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B30D4F-4640-49AD-9068-335BF6A36654}" srcId="{66167092-9607-4900-A917-C35A3BE9B049}" destId="{CF86F7E0-C341-4FD5-AD90-BE532BB4E633}" srcOrd="1" destOrd="0" parTransId="{98E6676F-7FD1-4A54-A7D0-F081343AD3D8}" sibTransId="{DD2790FC-58E8-4257-A9D3-E2F0061626CD}"/>
    <dgm:cxn modelId="{D584B1A3-E66A-428A-8984-3290B0F023C1}" srcId="{66167092-9607-4900-A917-C35A3BE9B049}" destId="{64232736-7797-474F-BF99-711BA936AC0F}" srcOrd="3" destOrd="0" parTransId="{F33EB225-91B2-4F4C-991E-FDEAD3566AD6}" sibTransId="{A768A580-F4EC-471D-82C0-6745DD50A838}"/>
    <dgm:cxn modelId="{491DD22B-BC1F-4DF0-9F18-6FCE1C0FD174}" srcId="{66167092-9607-4900-A917-C35A3BE9B049}" destId="{D269B610-7049-4A3B-8499-9DC23AB8327E}" srcOrd="0" destOrd="0" parTransId="{A1A6857B-DAF9-414A-A2C6-CAA2E2DD669F}" sibTransId="{A9458C96-B00A-44BF-A89A-A332F30B0C77}"/>
    <dgm:cxn modelId="{2DEF76DA-AA88-4F61-A124-2CD1D9729675}" type="presOf" srcId="{66167092-9607-4900-A917-C35A3BE9B049}" destId="{D8D6B943-C6FC-4FE7-8B19-377CD5F62A78}" srcOrd="0" destOrd="0" presId="urn:microsoft.com/office/officeart/2005/8/layout/matrix3"/>
    <dgm:cxn modelId="{E3A835C4-0379-437E-BEA3-33DCBC938906}" srcId="{66167092-9607-4900-A917-C35A3BE9B049}" destId="{46BE4889-9565-4140-A0CA-8A2A0ACA2A4B}" srcOrd="2" destOrd="0" parTransId="{3F76B1C2-54DF-4862-8178-C00C8D4CF296}" sibTransId="{58F04AF9-8D6D-4C06-B4D7-FB4EB2AB2E8D}"/>
    <dgm:cxn modelId="{A89183F3-F55A-4F84-AF28-B92D2FB9D64A}" type="presOf" srcId="{CF86F7E0-C341-4FD5-AD90-BE532BB4E633}" destId="{DA1E802A-2134-4425-A68D-77D8D43974CA}" srcOrd="0" destOrd="0" presId="urn:microsoft.com/office/officeart/2005/8/layout/matrix3"/>
    <dgm:cxn modelId="{8BA5474B-E3BD-4486-A2E6-2F03CFA337C3}" type="presOf" srcId="{46BE4889-9565-4140-A0CA-8A2A0ACA2A4B}" destId="{5429944E-23DF-4BF4-8E64-DEF1CAB303CE}" srcOrd="0" destOrd="0" presId="urn:microsoft.com/office/officeart/2005/8/layout/matrix3"/>
    <dgm:cxn modelId="{CD0314F7-29FE-40AA-B84F-1040981F4718}" type="presOf" srcId="{D269B610-7049-4A3B-8499-9DC23AB8327E}" destId="{8B41C3C7-BD71-4E81-974C-6014A8BC3D6B}" srcOrd="0" destOrd="0" presId="urn:microsoft.com/office/officeart/2005/8/layout/matrix3"/>
    <dgm:cxn modelId="{F01E0DBE-EAA5-473B-B1EC-50848969B045}" type="presOf" srcId="{64232736-7797-474F-BF99-711BA936AC0F}" destId="{F28DE1F5-2F1F-4504-9F39-3C9C0280B8A4}" srcOrd="0" destOrd="0" presId="urn:microsoft.com/office/officeart/2005/8/layout/matrix3"/>
    <dgm:cxn modelId="{E7DB0ED5-0237-4B67-B285-811CA8219243}" type="presParOf" srcId="{D8D6B943-C6FC-4FE7-8B19-377CD5F62A78}" destId="{8CB1EAED-B5D2-4BC6-9F4E-BC6915FDFBCE}" srcOrd="0" destOrd="0" presId="urn:microsoft.com/office/officeart/2005/8/layout/matrix3"/>
    <dgm:cxn modelId="{11E490E3-17D9-481E-B716-DC860FCC60A6}" type="presParOf" srcId="{D8D6B943-C6FC-4FE7-8B19-377CD5F62A78}" destId="{8B41C3C7-BD71-4E81-974C-6014A8BC3D6B}" srcOrd="1" destOrd="0" presId="urn:microsoft.com/office/officeart/2005/8/layout/matrix3"/>
    <dgm:cxn modelId="{295EC75E-412D-450B-B076-BDB7AE47C8C8}" type="presParOf" srcId="{D8D6B943-C6FC-4FE7-8B19-377CD5F62A78}" destId="{DA1E802A-2134-4425-A68D-77D8D43974CA}" srcOrd="2" destOrd="0" presId="urn:microsoft.com/office/officeart/2005/8/layout/matrix3"/>
    <dgm:cxn modelId="{AFCB3E58-2CBB-439A-8181-1ED6B74B5F09}" type="presParOf" srcId="{D8D6B943-C6FC-4FE7-8B19-377CD5F62A78}" destId="{5429944E-23DF-4BF4-8E64-DEF1CAB303CE}" srcOrd="3" destOrd="0" presId="urn:microsoft.com/office/officeart/2005/8/layout/matrix3"/>
    <dgm:cxn modelId="{F1AD254E-B8E0-41BE-950A-6A8A0F4730DE}" type="presParOf" srcId="{D8D6B943-C6FC-4FE7-8B19-377CD5F62A78}" destId="{F28DE1F5-2F1F-4504-9F39-3C9C0280B8A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CE7346-6A55-405F-9FF7-26288AAEC813}" type="doc">
      <dgm:prSet loTypeId="urn:microsoft.com/office/officeart/2005/8/layout/process2" loCatId="process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E9B2AFF0-569A-4636-9548-AA9E414D0B8B}">
      <dgm:prSet/>
      <dgm:spPr/>
      <dgm:t>
        <a:bodyPr/>
        <a:lstStyle/>
        <a:p>
          <a:r>
            <a:rPr lang="en-US" err="1"/>
            <a:t>Четиригодишни</a:t>
          </a:r>
          <a:r>
            <a:rPr lang="en-US"/>
            <a:t> </a:t>
          </a:r>
          <a:r>
            <a:rPr lang="en-US" err="1"/>
            <a:t>образовни</a:t>
          </a:r>
          <a:r>
            <a:rPr lang="en-US"/>
            <a:t> </a:t>
          </a:r>
          <a:r>
            <a:rPr lang="en-US" err="1"/>
            <a:t>профили</a:t>
          </a:r>
        </a:p>
      </dgm:t>
    </dgm:pt>
    <dgm:pt modelId="{C17E13B4-6FA0-4DDE-AFAB-F27EA24B1DAA}" type="parTrans" cxnId="{6EA82EF6-0743-4BF5-9A02-7D18890C8B41}">
      <dgm:prSet/>
      <dgm:spPr/>
      <dgm:t>
        <a:bodyPr/>
        <a:lstStyle/>
        <a:p>
          <a:endParaRPr lang="en-US"/>
        </a:p>
      </dgm:t>
    </dgm:pt>
    <dgm:pt modelId="{5B0423EF-17E7-4A25-BCFD-69F89499FE6C}" type="sibTrans" cxnId="{6EA82EF6-0743-4BF5-9A02-7D18890C8B41}">
      <dgm:prSet/>
      <dgm:spPr/>
      <dgm:t>
        <a:bodyPr/>
        <a:lstStyle/>
        <a:p>
          <a:endParaRPr lang="en-US"/>
        </a:p>
      </dgm:t>
    </dgm:pt>
    <dgm:pt modelId="{EF463C55-0BC3-451C-9423-E19E8738E458}">
      <dgm:prSet/>
      <dgm:spPr/>
      <dgm:t>
        <a:bodyPr/>
        <a:lstStyle/>
        <a:p>
          <a:r>
            <a:rPr lang="en-US" b="1" i="1" u="sng" dirty="0" err="1">
              <a:latin typeface="Calibri Light" panose="020F0302020204030204"/>
            </a:rPr>
            <a:t>Техничар</a:t>
          </a:r>
          <a:r>
            <a:rPr lang="en-US" b="1" i="1" u="sng" dirty="0"/>
            <a:t> </a:t>
          </a:r>
          <a:r>
            <a:rPr lang="en-US" b="1" i="1" u="sng" dirty="0" err="1"/>
            <a:t>за</a:t>
          </a:r>
          <a:r>
            <a:rPr lang="en-US" b="1" i="1" u="sng" dirty="0"/>
            <a:t> </a:t>
          </a:r>
          <a:r>
            <a:rPr lang="en-US" b="1" i="1" u="sng" dirty="0" err="1"/>
            <a:t>патен</a:t>
          </a:r>
          <a:r>
            <a:rPr lang="en-US" b="1" i="1" u="sng" dirty="0"/>
            <a:t> </a:t>
          </a:r>
          <a:r>
            <a:rPr lang="en-US" b="1" i="1" u="sng" dirty="0" err="1"/>
            <a:t>сообраќај</a:t>
          </a:r>
          <a:endParaRPr lang="en-US" dirty="0" err="1"/>
        </a:p>
      </dgm:t>
    </dgm:pt>
    <dgm:pt modelId="{E2F916EA-BEE0-4C8E-B292-7EF09F3C92FE}" type="parTrans" cxnId="{3AEE7388-4F8B-44D7-B4D6-840CAEB7899D}">
      <dgm:prSet/>
      <dgm:spPr/>
      <dgm:t>
        <a:bodyPr/>
        <a:lstStyle/>
        <a:p>
          <a:endParaRPr lang="en-US"/>
        </a:p>
      </dgm:t>
    </dgm:pt>
    <dgm:pt modelId="{1636A2DA-9114-4F9D-8CEC-0E0DB336CF86}" type="sibTrans" cxnId="{3AEE7388-4F8B-44D7-B4D6-840CAEB7899D}">
      <dgm:prSet/>
      <dgm:spPr/>
      <dgm:t>
        <a:bodyPr/>
        <a:lstStyle/>
        <a:p>
          <a:endParaRPr lang="en-US"/>
        </a:p>
      </dgm:t>
    </dgm:pt>
    <dgm:pt modelId="{5B20FB23-892B-459B-844E-425C7EBCBA10}">
      <dgm:prSet/>
      <dgm:spPr/>
      <dgm:t>
        <a:bodyPr/>
        <a:lstStyle/>
        <a:p>
          <a:r>
            <a:rPr lang="en-US" b="1" i="1" u="sng" dirty="0">
              <a:latin typeface="Calibri Light" panose="020F0302020204030204"/>
            </a:rPr>
            <a:t>Техничар</a:t>
          </a:r>
          <a:r>
            <a:rPr lang="en-US" b="1" i="1" u="sng" dirty="0"/>
            <a:t> </a:t>
          </a:r>
          <a:r>
            <a:rPr lang="en-US" b="1" i="1" u="sng" dirty="0" err="1"/>
            <a:t>за</a:t>
          </a:r>
          <a:r>
            <a:rPr lang="en-US" b="1" i="1" u="sng" dirty="0"/>
            <a:t> </a:t>
          </a:r>
          <a:r>
            <a:rPr lang="en-US" b="1" i="1" u="sng" dirty="0" err="1"/>
            <a:t>транспорт</a:t>
          </a:r>
          <a:r>
            <a:rPr lang="en-US" b="1" i="1" u="sng" dirty="0"/>
            <a:t> и </a:t>
          </a:r>
          <a:r>
            <a:rPr lang="en-US" b="1" i="1" u="sng" err="1"/>
            <a:t>шпедиција</a:t>
          </a:r>
          <a:endParaRPr lang="en-US" err="1"/>
        </a:p>
      </dgm:t>
    </dgm:pt>
    <dgm:pt modelId="{D03292E7-739A-4D37-B2B8-150B36A7D91F}" type="parTrans" cxnId="{DC5E9652-B9F6-4605-8953-0ECDBCD07C8B}">
      <dgm:prSet/>
      <dgm:spPr/>
      <dgm:t>
        <a:bodyPr/>
        <a:lstStyle/>
        <a:p>
          <a:endParaRPr lang="en-US"/>
        </a:p>
      </dgm:t>
    </dgm:pt>
    <dgm:pt modelId="{A1E6E338-083E-425A-A030-079A74361767}" type="sibTrans" cxnId="{DC5E9652-B9F6-4605-8953-0ECDBCD07C8B}">
      <dgm:prSet/>
      <dgm:spPr/>
      <dgm:t>
        <a:bodyPr/>
        <a:lstStyle/>
        <a:p>
          <a:endParaRPr lang="en-US"/>
        </a:p>
      </dgm:t>
    </dgm:pt>
    <dgm:pt modelId="{0BBF8E34-25FE-4ADA-ABB2-8EFBBAE00E98}" type="pres">
      <dgm:prSet presAssocID="{68CE7346-6A55-405F-9FF7-26288AAEC813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63AB7A-EB00-4FAF-AB4A-C7E6DD02089E}" type="pres">
      <dgm:prSet presAssocID="{E9B2AFF0-569A-4636-9548-AA9E414D0B8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66CB92-ACBE-4169-B16A-B84141883891}" type="pres">
      <dgm:prSet presAssocID="{5B0423EF-17E7-4A25-BCFD-69F89499FE6C}" presName="sibTrans" presStyleLbl="sibTrans2D1" presStyleIdx="0" presStyleCnt="2"/>
      <dgm:spPr/>
      <dgm:t>
        <a:bodyPr/>
        <a:lstStyle/>
        <a:p>
          <a:endParaRPr lang="en-US"/>
        </a:p>
      </dgm:t>
    </dgm:pt>
    <dgm:pt modelId="{E768FA8D-34AD-4212-A882-B19A7A2C0FAD}" type="pres">
      <dgm:prSet presAssocID="{5B0423EF-17E7-4A25-BCFD-69F89499FE6C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000DF1D6-4D68-4252-A192-732119D3F20C}" type="pres">
      <dgm:prSet presAssocID="{EF463C55-0BC3-451C-9423-E19E8738E45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4AF91C-F26F-4333-B1C3-16230BE50086}" type="pres">
      <dgm:prSet presAssocID="{1636A2DA-9114-4F9D-8CEC-0E0DB336CF86}" presName="sibTrans" presStyleLbl="sibTrans2D1" presStyleIdx="1" presStyleCnt="2"/>
      <dgm:spPr/>
      <dgm:t>
        <a:bodyPr/>
        <a:lstStyle/>
        <a:p>
          <a:endParaRPr lang="en-US"/>
        </a:p>
      </dgm:t>
    </dgm:pt>
    <dgm:pt modelId="{CA1BDB5B-175D-4343-A103-2D6080C5D960}" type="pres">
      <dgm:prSet presAssocID="{1636A2DA-9114-4F9D-8CEC-0E0DB336CF86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63DFA4DB-25B5-4E9C-B8EE-A726C23F4C2F}" type="pres">
      <dgm:prSet presAssocID="{5B20FB23-892B-459B-844E-425C7EBCBA1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EE7388-4F8B-44D7-B4D6-840CAEB7899D}" srcId="{68CE7346-6A55-405F-9FF7-26288AAEC813}" destId="{EF463C55-0BC3-451C-9423-E19E8738E458}" srcOrd="1" destOrd="0" parTransId="{E2F916EA-BEE0-4C8E-B292-7EF09F3C92FE}" sibTransId="{1636A2DA-9114-4F9D-8CEC-0E0DB336CF86}"/>
    <dgm:cxn modelId="{6EA82EF6-0743-4BF5-9A02-7D18890C8B41}" srcId="{68CE7346-6A55-405F-9FF7-26288AAEC813}" destId="{E9B2AFF0-569A-4636-9548-AA9E414D0B8B}" srcOrd="0" destOrd="0" parTransId="{C17E13B4-6FA0-4DDE-AFAB-F27EA24B1DAA}" sibTransId="{5B0423EF-17E7-4A25-BCFD-69F89499FE6C}"/>
    <dgm:cxn modelId="{1D69F641-B9D3-47D8-9819-4A5E995752EA}" type="presOf" srcId="{5B0423EF-17E7-4A25-BCFD-69F89499FE6C}" destId="{E768FA8D-34AD-4212-A882-B19A7A2C0FAD}" srcOrd="1" destOrd="0" presId="urn:microsoft.com/office/officeart/2005/8/layout/process2"/>
    <dgm:cxn modelId="{BAE81899-6895-41A2-871A-B2ABF4BBF60B}" type="presOf" srcId="{5B20FB23-892B-459B-844E-425C7EBCBA10}" destId="{63DFA4DB-25B5-4E9C-B8EE-A726C23F4C2F}" srcOrd="0" destOrd="0" presId="urn:microsoft.com/office/officeart/2005/8/layout/process2"/>
    <dgm:cxn modelId="{0032532F-2FFA-42EB-BB20-A8206E381CA6}" type="presOf" srcId="{1636A2DA-9114-4F9D-8CEC-0E0DB336CF86}" destId="{684AF91C-F26F-4333-B1C3-16230BE50086}" srcOrd="0" destOrd="0" presId="urn:microsoft.com/office/officeart/2005/8/layout/process2"/>
    <dgm:cxn modelId="{3512B512-5969-4EAD-8462-AD11607AB220}" type="presOf" srcId="{5B0423EF-17E7-4A25-BCFD-69F89499FE6C}" destId="{4066CB92-ACBE-4169-B16A-B84141883891}" srcOrd="0" destOrd="0" presId="urn:microsoft.com/office/officeart/2005/8/layout/process2"/>
    <dgm:cxn modelId="{46D960AB-D6E1-4474-8987-1BAE877BC9A6}" type="presOf" srcId="{68CE7346-6A55-405F-9FF7-26288AAEC813}" destId="{0BBF8E34-25FE-4ADA-ABB2-8EFBBAE00E98}" srcOrd="0" destOrd="0" presId="urn:microsoft.com/office/officeart/2005/8/layout/process2"/>
    <dgm:cxn modelId="{DC5E9652-B9F6-4605-8953-0ECDBCD07C8B}" srcId="{68CE7346-6A55-405F-9FF7-26288AAEC813}" destId="{5B20FB23-892B-459B-844E-425C7EBCBA10}" srcOrd="2" destOrd="0" parTransId="{D03292E7-739A-4D37-B2B8-150B36A7D91F}" sibTransId="{A1E6E338-083E-425A-A030-079A74361767}"/>
    <dgm:cxn modelId="{31F8CD86-ED7F-4E52-98A1-21B2274F922B}" type="presOf" srcId="{E9B2AFF0-569A-4636-9548-AA9E414D0B8B}" destId="{1A63AB7A-EB00-4FAF-AB4A-C7E6DD02089E}" srcOrd="0" destOrd="0" presId="urn:microsoft.com/office/officeart/2005/8/layout/process2"/>
    <dgm:cxn modelId="{E0DC2333-272B-42A4-8971-10DA0737EC42}" type="presOf" srcId="{EF463C55-0BC3-451C-9423-E19E8738E458}" destId="{000DF1D6-4D68-4252-A192-732119D3F20C}" srcOrd="0" destOrd="0" presId="urn:microsoft.com/office/officeart/2005/8/layout/process2"/>
    <dgm:cxn modelId="{691FB7B9-1B28-4A3D-92D0-E1B8FB52A18C}" type="presOf" srcId="{1636A2DA-9114-4F9D-8CEC-0E0DB336CF86}" destId="{CA1BDB5B-175D-4343-A103-2D6080C5D960}" srcOrd="1" destOrd="0" presId="urn:microsoft.com/office/officeart/2005/8/layout/process2"/>
    <dgm:cxn modelId="{89FD19B2-9F39-4141-8676-7EE271529502}" type="presParOf" srcId="{0BBF8E34-25FE-4ADA-ABB2-8EFBBAE00E98}" destId="{1A63AB7A-EB00-4FAF-AB4A-C7E6DD02089E}" srcOrd="0" destOrd="0" presId="urn:microsoft.com/office/officeart/2005/8/layout/process2"/>
    <dgm:cxn modelId="{8EAF954A-5E8F-4502-B8ED-44CE0650F2A2}" type="presParOf" srcId="{0BBF8E34-25FE-4ADA-ABB2-8EFBBAE00E98}" destId="{4066CB92-ACBE-4169-B16A-B84141883891}" srcOrd="1" destOrd="0" presId="urn:microsoft.com/office/officeart/2005/8/layout/process2"/>
    <dgm:cxn modelId="{10CFA365-FD52-4298-9884-D20644CC0DB1}" type="presParOf" srcId="{4066CB92-ACBE-4169-B16A-B84141883891}" destId="{E768FA8D-34AD-4212-A882-B19A7A2C0FAD}" srcOrd="0" destOrd="0" presId="urn:microsoft.com/office/officeart/2005/8/layout/process2"/>
    <dgm:cxn modelId="{ED5CAB56-E7C3-49C0-A62C-7D012150D31F}" type="presParOf" srcId="{0BBF8E34-25FE-4ADA-ABB2-8EFBBAE00E98}" destId="{000DF1D6-4D68-4252-A192-732119D3F20C}" srcOrd="2" destOrd="0" presId="urn:microsoft.com/office/officeart/2005/8/layout/process2"/>
    <dgm:cxn modelId="{1BF2F10D-F0C9-4085-A381-7F59FF6C64E3}" type="presParOf" srcId="{0BBF8E34-25FE-4ADA-ABB2-8EFBBAE00E98}" destId="{684AF91C-F26F-4333-B1C3-16230BE50086}" srcOrd="3" destOrd="0" presId="urn:microsoft.com/office/officeart/2005/8/layout/process2"/>
    <dgm:cxn modelId="{E59F1776-BB27-402B-89B8-F44E9B2833CE}" type="presParOf" srcId="{684AF91C-F26F-4333-B1C3-16230BE50086}" destId="{CA1BDB5B-175D-4343-A103-2D6080C5D960}" srcOrd="0" destOrd="0" presId="urn:microsoft.com/office/officeart/2005/8/layout/process2"/>
    <dgm:cxn modelId="{182D2117-FEAF-4C35-A771-B574700167B7}" type="presParOf" srcId="{0BBF8E34-25FE-4ADA-ABB2-8EFBBAE00E98}" destId="{63DFA4DB-25B5-4E9C-B8EE-A726C23F4C2F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FD0025-10EA-4126-AA51-244D42FC90AC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946F762-B2AA-4E0B-8851-689B031B4741}">
      <dgm:prSet/>
      <dgm:spPr/>
      <dgm:t>
        <a:bodyPr/>
        <a:lstStyle/>
        <a:p>
          <a:pPr>
            <a:defRPr b="1"/>
          </a:pPr>
          <a:r>
            <a:rPr lang="en-US" b="1" dirty="0" err="1"/>
            <a:t>Можности</a:t>
          </a:r>
          <a:r>
            <a:rPr lang="en-US" b="1" dirty="0"/>
            <a:t> </a:t>
          </a:r>
          <a:r>
            <a:rPr lang="en-US" b="1" dirty="0" err="1"/>
            <a:t>за</a:t>
          </a:r>
          <a:r>
            <a:rPr lang="en-US" b="1" dirty="0"/>
            <a:t> </a:t>
          </a:r>
          <a:r>
            <a:rPr lang="en-US" b="1" dirty="0" err="1"/>
            <a:t>вработување</a:t>
          </a:r>
          <a:r>
            <a:rPr lang="en-US" b="1" dirty="0"/>
            <a:t>:</a:t>
          </a:r>
          <a:br>
            <a:rPr lang="en-US" b="1" dirty="0"/>
          </a:br>
          <a:r>
            <a:rPr lang="en-US" b="1" dirty="0"/>
            <a:t> </a:t>
          </a:r>
          <a:r>
            <a:rPr lang="en-US" b="1" dirty="0" err="1">
              <a:latin typeface="Calibri Light" panose="020F0302020204030204"/>
            </a:rPr>
            <a:t>Транспортни</a:t>
          </a:r>
          <a:r>
            <a:rPr lang="en-US" b="1" dirty="0">
              <a:latin typeface="Calibri Light" panose="020F0302020204030204"/>
            </a:rPr>
            <a:t> </a:t>
          </a:r>
          <a:r>
            <a:rPr lang="en-US" b="1" dirty="0" err="1"/>
            <a:t>организации</a:t>
          </a:r>
          <a:r>
            <a:rPr lang="en-US" b="1" dirty="0"/>
            <a:t> </a:t>
          </a:r>
          <a:r>
            <a:rPr lang="en-US" b="1" dirty="0" err="1"/>
            <a:t>Сообраќајни</a:t>
          </a:r>
          <a:r>
            <a:rPr lang="en-US" b="1" dirty="0"/>
            <a:t> </a:t>
          </a:r>
          <a:r>
            <a:rPr lang="en-US" b="1" dirty="0" err="1"/>
            <a:t>организации</a:t>
          </a:r>
          <a:r>
            <a:rPr lang="en-US" b="1" dirty="0"/>
            <a:t> </a:t>
          </a:r>
          <a:endParaRPr lang="en-US" dirty="0"/>
        </a:p>
      </dgm:t>
    </dgm:pt>
    <dgm:pt modelId="{897ECA84-EF4B-4AC7-8418-72D75C277D3A}" type="parTrans" cxnId="{2BA5931C-35E7-44AD-AF16-CF7CA0C81AD8}">
      <dgm:prSet/>
      <dgm:spPr/>
      <dgm:t>
        <a:bodyPr/>
        <a:lstStyle/>
        <a:p>
          <a:endParaRPr lang="en-US"/>
        </a:p>
      </dgm:t>
    </dgm:pt>
    <dgm:pt modelId="{69DD4A12-DCDE-4B55-82DD-C563F35CF888}" type="sibTrans" cxnId="{2BA5931C-35E7-44AD-AF16-CF7CA0C81AD8}">
      <dgm:prSet/>
      <dgm:spPr/>
      <dgm:t>
        <a:bodyPr/>
        <a:lstStyle/>
        <a:p>
          <a:endParaRPr lang="en-US"/>
        </a:p>
      </dgm:t>
    </dgm:pt>
    <dgm:pt modelId="{4A75FAE6-A3EC-4EB8-9308-097547D6C425}">
      <dgm:prSet/>
      <dgm:spPr/>
      <dgm:t>
        <a:bodyPr/>
        <a:lstStyle/>
        <a:p>
          <a:pPr>
            <a:defRPr b="1"/>
          </a:pPr>
          <a:r>
            <a:rPr lang="en-US" b="1" dirty="0">
              <a:latin typeface="Calibri Light" panose="020F0302020204030204"/>
            </a:rPr>
            <a:t> </a:t>
          </a:r>
          <a:r>
            <a:rPr lang="en-US" b="1" dirty="0" err="1"/>
            <a:t>Шпедитерски</a:t>
          </a:r>
          <a:r>
            <a:rPr lang="en-US" b="1" dirty="0"/>
            <a:t> </a:t>
          </a:r>
          <a:r>
            <a:rPr lang="en-US" b="1" dirty="0" err="1"/>
            <a:t>организации</a:t>
          </a:r>
          <a:endParaRPr lang="en-US" dirty="0"/>
        </a:p>
      </dgm:t>
    </dgm:pt>
    <dgm:pt modelId="{164D447F-42A9-4440-AF1A-154DA0612565}" type="parTrans" cxnId="{EC6885E2-8808-4734-9780-3B19F0564933}">
      <dgm:prSet/>
      <dgm:spPr/>
      <dgm:t>
        <a:bodyPr/>
        <a:lstStyle/>
        <a:p>
          <a:endParaRPr lang="en-US"/>
        </a:p>
      </dgm:t>
    </dgm:pt>
    <dgm:pt modelId="{B1B8C2EF-06C9-459C-8EF1-917AD5F75C32}" type="sibTrans" cxnId="{EC6885E2-8808-4734-9780-3B19F0564933}">
      <dgm:prSet/>
      <dgm:spPr/>
      <dgm:t>
        <a:bodyPr/>
        <a:lstStyle/>
        <a:p>
          <a:endParaRPr lang="en-US"/>
        </a:p>
      </dgm:t>
    </dgm:pt>
    <dgm:pt modelId="{078196B9-56DA-4705-9160-807D48DFA9F8}">
      <dgm:prSet/>
      <dgm:spPr/>
      <dgm:t>
        <a:bodyPr/>
        <a:lstStyle/>
        <a:p>
          <a:pPr>
            <a:defRPr b="1"/>
          </a:pPr>
          <a:r>
            <a:rPr lang="en-US" b="1" dirty="0">
              <a:latin typeface="Calibri Light" panose="020F0302020204030204"/>
            </a:rPr>
            <a:t> </a:t>
          </a:r>
          <a:r>
            <a:rPr lang="en-US" b="1" dirty="0" err="1"/>
            <a:t>Стоково-транспортни</a:t>
          </a:r>
          <a:r>
            <a:rPr lang="en-US" b="1" dirty="0"/>
            <a:t> </a:t>
          </a:r>
          <a:r>
            <a:rPr lang="en-US" b="1" dirty="0" err="1"/>
            <a:t>центри</a:t>
          </a:r>
          <a:endParaRPr lang="en-US" dirty="0"/>
        </a:p>
      </dgm:t>
    </dgm:pt>
    <dgm:pt modelId="{1F50C2F1-B818-4B52-8726-DB33BECB1081}" type="parTrans" cxnId="{D9E92D15-0828-4F56-A806-B73D8E434ECD}">
      <dgm:prSet/>
      <dgm:spPr/>
      <dgm:t>
        <a:bodyPr/>
        <a:lstStyle/>
        <a:p>
          <a:endParaRPr lang="en-US"/>
        </a:p>
      </dgm:t>
    </dgm:pt>
    <dgm:pt modelId="{58ABC726-F7EA-4603-ADD0-98356BF7F8A9}" type="sibTrans" cxnId="{D9E92D15-0828-4F56-A806-B73D8E434ECD}">
      <dgm:prSet/>
      <dgm:spPr/>
      <dgm:t>
        <a:bodyPr/>
        <a:lstStyle/>
        <a:p>
          <a:endParaRPr lang="en-US"/>
        </a:p>
      </dgm:t>
    </dgm:pt>
    <dgm:pt modelId="{69A19655-7C13-44EE-A984-24BC1F25F9A4}">
      <dgm:prSet/>
      <dgm:spPr/>
      <dgm:t>
        <a:bodyPr/>
        <a:lstStyle/>
        <a:p>
          <a:pPr>
            <a:defRPr b="1"/>
          </a:pPr>
          <a:r>
            <a:rPr lang="en-US" b="1" dirty="0">
              <a:latin typeface="Calibri Light" panose="020F0302020204030204"/>
            </a:rPr>
            <a:t> </a:t>
          </a:r>
          <a:r>
            <a:rPr lang="en-US" b="1" dirty="0" err="1"/>
            <a:t>Карго</a:t>
          </a:r>
          <a:r>
            <a:rPr lang="en-US" b="1" dirty="0"/>
            <a:t> и </a:t>
          </a:r>
          <a:r>
            <a:rPr lang="en-US" b="1" dirty="0" err="1"/>
            <a:t>контејнерски</a:t>
          </a:r>
          <a:r>
            <a:rPr lang="en-US" b="1" dirty="0"/>
            <a:t> </a:t>
          </a:r>
          <a:r>
            <a:rPr lang="en-US" b="1" dirty="0" err="1"/>
            <a:t>терминали</a:t>
          </a:r>
          <a:endParaRPr lang="en-US" dirty="0"/>
        </a:p>
      </dgm:t>
    </dgm:pt>
    <dgm:pt modelId="{8B3CE036-7AA9-4A34-BF01-A59FF626E397}" type="parTrans" cxnId="{875B3981-4C82-43B7-9A76-D167F7E8DC07}">
      <dgm:prSet/>
      <dgm:spPr/>
      <dgm:t>
        <a:bodyPr/>
        <a:lstStyle/>
        <a:p>
          <a:endParaRPr lang="en-US"/>
        </a:p>
      </dgm:t>
    </dgm:pt>
    <dgm:pt modelId="{E2711DDE-C96C-45A3-9BD7-3C8A7D577900}" type="sibTrans" cxnId="{875B3981-4C82-43B7-9A76-D167F7E8DC07}">
      <dgm:prSet/>
      <dgm:spPr/>
      <dgm:t>
        <a:bodyPr/>
        <a:lstStyle/>
        <a:p>
          <a:endParaRPr lang="en-US"/>
        </a:p>
      </dgm:t>
    </dgm:pt>
    <dgm:pt modelId="{AFF10293-3CE5-4360-A8DE-CA1F3B2F56AE}">
      <dgm:prSet/>
      <dgm:spPr/>
      <dgm:t>
        <a:bodyPr/>
        <a:lstStyle/>
        <a:p>
          <a:pPr>
            <a:defRPr b="1"/>
          </a:pPr>
          <a:r>
            <a:rPr lang="en-US" b="1" dirty="0">
              <a:latin typeface="Calibri Light" panose="020F0302020204030204"/>
            </a:rPr>
            <a:t> </a:t>
          </a:r>
          <a:r>
            <a:rPr lang="en-US" b="1" dirty="0" err="1"/>
            <a:t>Логистички</a:t>
          </a:r>
          <a:r>
            <a:rPr lang="en-US" b="1" dirty="0"/>
            <a:t> </a:t>
          </a:r>
          <a:r>
            <a:rPr lang="en-US" b="1" dirty="0" err="1"/>
            <a:t>центри</a:t>
          </a:r>
          <a:endParaRPr lang="en-US" dirty="0"/>
        </a:p>
      </dgm:t>
    </dgm:pt>
    <dgm:pt modelId="{55EE7B50-8FF5-43CD-B84C-7B394E69F4BE}" type="parTrans" cxnId="{FC24CD02-D08E-4047-AB9B-57963F4BE485}">
      <dgm:prSet/>
      <dgm:spPr/>
      <dgm:t>
        <a:bodyPr/>
        <a:lstStyle/>
        <a:p>
          <a:endParaRPr lang="en-US"/>
        </a:p>
      </dgm:t>
    </dgm:pt>
    <dgm:pt modelId="{865006B3-2D9D-47DA-820E-EF541EAF5528}" type="sibTrans" cxnId="{FC24CD02-D08E-4047-AB9B-57963F4BE485}">
      <dgm:prSet/>
      <dgm:spPr/>
      <dgm:t>
        <a:bodyPr/>
        <a:lstStyle/>
        <a:p>
          <a:endParaRPr lang="en-US"/>
        </a:p>
      </dgm:t>
    </dgm:pt>
    <dgm:pt modelId="{C3E49B55-0845-4E83-8A1D-A0722BE6D81D}" type="pres">
      <dgm:prSet presAssocID="{9FFD0025-10EA-4126-AA51-244D42FC90A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D2819E-BBCA-4468-8C24-09069A59F9B2}" type="pres">
      <dgm:prSet presAssocID="{A946F762-B2AA-4E0B-8851-689B031B474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78DD3F-5138-481F-9D5E-DCC2CE5293A8}" type="pres">
      <dgm:prSet presAssocID="{69DD4A12-DCDE-4B55-82DD-C563F35CF888}" presName="sibTrans" presStyleLbl="sibTrans1D1" presStyleIdx="0" presStyleCnt="4"/>
      <dgm:spPr/>
      <dgm:t>
        <a:bodyPr/>
        <a:lstStyle/>
        <a:p>
          <a:endParaRPr lang="en-US"/>
        </a:p>
      </dgm:t>
    </dgm:pt>
    <dgm:pt modelId="{1F5AD2C7-5210-4394-8A04-F0D1F2DFCF1A}" type="pres">
      <dgm:prSet presAssocID="{69DD4A12-DCDE-4B55-82DD-C563F35CF888}" presName="connectorText" presStyleLbl="sibTrans1D1" presStyleIdx="0" presStyleCnt="4"/>
      <dgm:spPr/>
      <dgm:t>
        <a:bodyPr/>
        <a:lstStyle/>
        <a:p>
          <a:endParaRPr lang="en-US"/>
        </a:p>
      </dgm:t>
    </dgm:pt>
    <dgm:pt modelId="{C630D82E-A439-4BF6-BFE5-AB840C69850B}" type="pres">
      <dgm:prSet presAssocID="{4A75FAE6-A3EC-4EB8-9308-097547D6C42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DDA050-4D6A-4D32-9D67-80C3E7C8172C}" type="pres">
      <dgm:prSet presAssocID="{B1B8C2EF-06C9-459C-8EF1-917AD5F75C32}" presName="sibTrans" presStyleLbl="sibTrans1D1" presStyleIdx="1" presStyleCnt="4"/>
      <dgm:spPr/>
      <dgm:t>
        <a:bodyPr/>
        <a:lstStyle/>
        <a:p>
          <a:endParaRPr lang="en-US"/>
        </a:p>
      </dgm:t>
    </dgm:pt>
    <dgm:pt modelId="{A83599D0-2FE4-4FD7-94E4-6B0082A2EEDE}" type="pres">
      <dgm:prSet presAssocID="{B1B8C2EF-06C9-459C-8EF1-917AD5F75C32}" presName="connectorText" presStyleLbl="sibTrans1D1" presStyleIdx="1" presStyleCnt="4"/>
      <dgm:spPr/>
      <dgm:t>
        <a:bodyPr/>
        <a:lstStyle/>
        <a:p>
          <a:endParaRPr lang="en-US"/>
        </a:p>
      </dgm:t>
    </dgm:pt>
    <dgm:pt modelId="{BB731309-59A6-4F09-A2BE-E9BA0D88C91E}" type="pres">
      <dgm:prSet presAssocID="{078196B9-56DA-4705-9160-807D48DFA9F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EEB5E6-3106-4AA5-8061-5404D82B589A}" type="pres">
      <dgm:prSet presAssocID="{58ABC726-F7EA-4603-ADD0-98356BF7F8A9}" presName="sibTrans" presStyleLbl="sibTrans1D1" presStyleIdx="2" presStyleCnt="4"/>
      <dgm:spPr/>
      <dgm:t>
        <a:bodyPr/>
        <a:lstStyle/>
        <a:p>
          <a:endParaRPr lang="en-US"/>
        </a:p>
      </dgm:t>
    </dgm:pt>
    <dgm:pt modelId="{69D4BE61-2BDA-4650-AE15-752966816674}" type="pres">
      <dgm:prSet presAssocID="{58ABC726-F7EA-4603-ADD0-98356BF7F8A9}" presName="connectorText" presStyleLbl="sibTrans1D1" presStyleIdx="2" presStyleCnt="4"/>
      <dgm:spPr/>
      <dgm:t>
        <a:bodyPr/>
        <a:lstStyle/>
        <a:p>
          <a:endParaRPr lang="en-US"/>
        </a:p>
      </dgm:t>
    </dgm:pt>
    <dgm:pt modelId="{F0B92BC7-B364-46D3-9E48-F67E14347CF0}" type="pres">
      <dgm:prSet presAssocID="{69A19655-7C13-44EE-A984-24BC1F25F9A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3789DB-8879-40AD-8134-7AAB62A14E8E}" type="pres">
      <dgm:prSet presAssocID="{E2711DDE-C96C-45A3-9BD7-3C8A7D577900}" presName="sibTrans" presStyleLbl="sibTrans1D1" presStyleIdx="3" presStyleCnt="4"/>
      <dgm:spPr/>
      <dgm:t>
        <a:bodyPr/>
        <a:lstStyle/>
        <a:p>
          <a:endParaRPr lang="en-US"/>
        </a:p>
      </dgm:t>
    </dgm:pt>
    <dgm:pt modelId="{8EF01324-19DC-4FF3-9271-A0E4A69AB382}" type="pres">
      <dgm:prSet presAssocID="{E2711DDE-C96C-45A3-9BD7-3C8A7D577900}" presName="connectorText" presStyleLbl="sibTrans1D1" presStyleIdx="3" presStyleCnt="4"/>
      <dgm:spPr/>
      <dgm:t>
        <a:bodyPr/>
        <a:lstStyle/>
        <a:p>
          <a:endParaRPr lang="en-US"/>
        </a:p>
      </dgm:t>
    </dgm:pt>
    <dgm:pt modelId="{CE530970-9C5B-4192-81F7-F96398AB37EE}" type="pres">
      <dgm:prSet presAssocID="{AFF10293-3CE5-4360-A8DE-CA1F3B2F56A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A5931C-35E7-44AD-AF16-CF7CA0C81AD8}" srcId="{9FFD0025-10EA-4126-AA51-244D42FC90AC}" destId="{A946F762-B2AA-4E0B-8851-689B031B4741}" srcOrd="0" destOrd="0" parTransId="{897ECA84-EF4B-4AC7-8418-72D75C277D3A}" sibTransId="{69DD4A12-DCDE-4B55-82DD-C563F35CF888}"/>
    <dgm:cxn modelId="{F7421C39-B541-4911-929C-B1FC1BEA3FDA}" type="presOf" srcId="{B1B8C2EF-06C9-459C-8EF1-917AD5F75C32}" destId="{A83599D0-2FE4-4FD7-94E4-6B0082A2EEDE}" srcOrd="1" destOrd="0" presId="urn:microsoft.com/office/officeart/2016/7/layout/RepeatingBendingProcessNew"/>
    <dgm:cxn modelId="{5F53102F-305F-4B5F-8192-A5A6FF2A1C99}" type="presOf" srcId="{E2711DDE-C96C-45A3-9BD7-3C8A7D577900}" destId="{093789DB-8879-40AD-8134-7AAB62A14E8E}" srcOrd="0" destOrd="0" presId="urn:microsoft.com/office/officeart/2016/7/layout/RepeatingBendingProcessNew"/>
    <dgm:cxn modelId="{903FB1F4-D442-4091-A39A-20BAC9042021}" type="presOf" srcId="{B1B8C2EF-06C9-459C-8EF1-917AD5F75C32}" destId="{B4DDA050-4D6A-4D32-9D67-80C3E7C8172C}" srcOrd="0" destOrd="0" presId="urn:microsoft.com/office/officeart/2016/7/layout/RepeatingBendingProcessNew"/>
    <dgm:cxn modelId="{D474F79E-4E9C-4DB6-9BC8-0341A82F31C5}" type="presOf" srcId="{69DD4A12-DCDE-4B55-82DD-C563F35CF888}" destId="{3D78DD3F-5138-481F-9D5E-DCC2CE5293A8}" srcOrd="0" destOrd="0" presId="urn:microsoft.com/office/officeart/2016/7/layout/RepeatingBendingProcessNew"/>
    <dgm:cxn modelId="{19092A90-CF94-4399-98BC-DC1D7F8BCB60}" type="presOf" srcId="{69DD4A12-DCDE-4B55-82DD-C563F35CF888}" destId="{1F5AD2C7-5210-4394-8A04-F0D1F2DFCF1A}" srcOrd="1" destOrd="0" presId="urn:microsoft.com/office/officeart/2016/7/layout/RepeatingBendingProcessNew"/>
    <dgm:cxn modelId="{6E668D06-984B-43DB-9E4E-D575ADDF187B}" type="presOf" srcId="{69A19655-7C13-44EE-A984-24BC1F25F9A4}" destId="{F0B92BC7-B364-46D3-9E48-F67E14347CF0}" srcOrd="0" destOrd="0" presId="urn:microsoft.com/office/officeart/2016/7/layout/RepeatingBendingProcessNew"/>
    <dgm:cxn modelId="{875B3981-4C82-43B7-9A76-D167F7E8DC07}" srcId="{9FFD0025-10EA-4126-AA51-244D42FC90AC}" destId="{69A19655-7C13-44EE-A984-24BC1F25F9A4}" srcOrd="3" destOrd="0" parTransId="{8B3CE036-7AA9-4A34-BF01-A59FF626E397}" sibTransId="{E2711DDE-C96C-45A3-9BD7-3C8A7D577900}"/>
    <dgm:cxn modelId="{D9E92D15-0828-4F56-A806-B73D8E434ECD}" srcId="{9FFD0025-10EA-4126-AA51-244D42FC90AC}" destId="{078196B9-56DA-4705-9160-807D48DFA9F8}" srcOrd="2" destOrd="0" parTransId="{1F50C2F1-B818-4B52-8726-DB33BECB1081}" sibTransId="{58ABC726-F7EA-4603-ADD0-98356BF7F8A9}"/>
    <dgm:cxn modelId="{0199926C-9CC5-42B7-B733-8AE86DCDAB59}" type="presOf" srcId="{A946F762-B2AA-4E0B-8851-689B031B4741}" destId="{D5D2819E-BBCA-4468-8C24-09069A59F9B2}" srcOrd="0" destOrd="0" presId="urn:microsoft.com/office/officeart/2016/7/layout/RepeatingBendingProcessNew"/>
    <dgm:cxn modelId="{021F8FA8-A327-4DEF-8F56-85954CE9C581}" type="presOf" srcId="{E2711DDE-C96C-45A3-9BD7-3C8A7D577900}" destId="{8EF01324-19DC-4FF3-9271-A0E4A69AB382}" srcOrd="1" destOrd="0" presId="urn:microsoft.com/office/officeart/2016/7/layout/RepeatingBendingProcessNew"/>
    <dgm:cxn modelId="{EC6885E2-8808-4734-9780-3B19F0564933}" srcId="{9FFD0025-10EA-4126-AA51-244D42FC90AC}" destId="{4A75FAE6-A3EC-4EB8-9308-097547D6C425}" srcOrd="1" destOrd="0" parTransId="{164D447F-42A9-4440-AF1A-154DA0612565}" sibTransId="{B1B8C2EF-06C9-459C-8EF1-917AD5F75C32}"/>
    <dgm:cxn modelId="{C172D456-8A69-43EE-82E6-C9766598808C}" type="presOf" srcId="{AFF10293-3CE5-4360-A8DE-CA1F3B2F56AE}" destId="{CE530970-9C5B-4192-81F7-F96398AB37EE}" srcOrd="0" destOrd="0" presId="urn:microsoft.com/office/officeart/2016/7/layout/RepeatingBendingProcessNew"/>
    <dgm:cxn modelId="{B6BC09F2-377B-4C9A-9993-02FB2AE5AC6B}" type="presOf" srcId="{58ABC726-F7EA-4603-ADD0-98356BF7F8A9}" destId="{69D4BE61-2BDA-4650-AE15-752966816674}" srcOrd="1" destOrd="0" presId="urn:microsoft.com/office/officeart/2016/7/layout/RepeatingBendingProcessNew"/>
    <dgm:cxn modelId="{7F7E6BA1-FB7C-43CB-9E82-FD2641B6D82D}" type="presOf" srcId="{4A75FAE6-A3EC-4EB8-9308-097547D6C425}" destId="{C630D82E-A439-4BF6-BFE5-AB840C69850B}" srcOrd="0" destOrd="0" presId="urn:microsoft.com/office/officeart/2016/7/layout/RepeatingBendingProcessNew"/>
    <dgm:cxn modelId="{56505C75-DA50-4B7C-BC74-B91557A57366}" type="presOf" srcId="{58ABC726-F7EA-4603-ADD0-98356BF7F8A9}" destId="{FAEEB5E6-3106-4AA5-8061-5404D82B589A}" srcOrd="0" destOrd="0" presId="urn:microsoft.com/office/officeart/2016/7/layout/RepeatingBendingProcessNew"/>
    <dgm:cxn modelId="{EB8206F9-2F1F-45D5-A4DF-1899471A7E83}" type="presOf" srcId="{078196B9-56DA-4705-9160-807D48DFA9F8}" destId="{BB731309-59A6-4F09-A2BE-E9BA0D88C91E}" srcOrd="0" destOrd="0" presId="urn:microsoft.com/office/officeart/2016/7/layout/RepeatingBendingProcessNew"/>
    <dgm:cxn modelId="{0A0B33DD-CC39-4AC7-AEC8-A54F9812F4F0}" type="presOf" srcId="{9FFD0025-10EA-4126-AA51-244D42FC90AC}" destId="{C3E49B55-0845-4E83-8A1D-A0722BE6D81D}" srcOrd="0" destOrd="0" presId="urn:microsoft.com/office/officeart/2016/7/layout/RepeatingBendingProcessNew"/>
    <dgm:cxn modelId="{FC24CD02-D08E-4047-AB9B-57963F4BE485}" srcId="{9FFD0025-10EA-4126-AA51-244D42FC90AC}" destId="{AFF10293-3CE5-4360-A8DE-CA1F3B2F56AE}" srcOrd="4" destOrd="0" parTransId="{55EE7B50-8FF5-43CD-B84C-7B394E69F4BE}" sibTransId="{865006B3-2D9D-47DA-820E-EF541EAF5528}"/>
    <dgm:cxn modelId="{4DBF8194-7764-4C10-A921-D875D410EE73}" type="presParOf" srcId="{C3E49B55-0845-4E83-8A1D-A0722BE6D81D}" destId="{D5D2819E-BBCA-4468-8C24-09069A59F9B2}" srcOrd="0" destOrd="0" presId="urn:microsoft.com/office/officeart/2016/7/layout/RepeatingBendingProcessNew"/>
    <dgm:cxn modelId="{6F7076A4-DD80-45EC-8803-DCAEB02C8287}" type="presParOf" srcId="{C3E49B55-0845-4E83-8A1D-A0722BE6D81D}" destId="{3D78DD3F-5138-481F-9D5E-DCC2CE5293A8}" srcOrd="1" destOrd="0" presId="urn:microsoft.com/office/officeart/2016/7/layout/RepeatingBendingProcessNew"/>
    <dgm:cxn modelId="{48AFAA11-3656-436F-8881-98F3E32A5FB2}" type="presParOf" srcId="{3D78DD3F-5138-481F-9D5E-DCC2CE5293A8}" destId="{1F5AD2C7-5210-4394-8A04-F0D1F2DFCF1A}" srcOrd="0" destOrd="0" presId="urn:microsoft.com/office/officeart/2016/7/layout/RepeatingBendingProcessNew"/>
    <dgm:cxn modelId="{0C41BE6D-0FA6-451F-9A7E-54BA98361C29}" type="presParOf" srcId="{C3E49B55-0845-4E83-8A1D-A0722BE6D81D}" destId="{C630D82E-A439-4BF6-BFE5-AB840C69850B}" srcOrd="2" destOrd="0" presId="urn:microsoft.com/office/officeart/2016/7/layout/RepeatingBendingProcessNew"/>
    <dgm:cxn modelId="{6E7E0411-BC2E-4426-B0E1-30E5B09B0355}" type="presParOf" srcId="{C3E49B55-0845-4E83-8A1D-A0722BE6D81D}" destId="{B4DDA050-4D6A-4D32-9D67-80C3E7C8172C}" srcOrd="3" destOrd="0" presId="urn:microsoft.com/office/officeart/2016/7/layout/RepeatingBendingProcessNew"/>
    <dgm:cxn modelId="{8D8FD0A4-0ADE-4439-ADE8-990361EE343F}" type="presParOf" srcId="{B4DDA050-4D6A-4D32-9D67-80C3E7C8172C}" destId="{A83599D0-2FE4-4FD7-94E4-6B0082A2EEDE}" srcOrd="0" destOrd="0" presId="urn:microsoft.com/office/officeart/2016/7/layout/RepeatingBendingProcessNew"/>
    <dgm:cxn modelId="{B8B2B522-B5A1-4670-AE1C-30E598536EE4}" type="presParOf" srcId="{C3E49B55-0845-4E83-8A1D-A0722BE6D81D}" destId="{BB731309-59A6-4F09-A2BE-E9BA0D88C91E}" srcOrd="4" destOrd="0" presId="urn:microsoft.com/office/officeart/2016/7/layout/RepeatingBendingProcessNew"/>
    <dgm:cxn modelId="{3CCB9B1C-AC5C-4A75-9CE5-23A2E0A48601}" type="presParOf" srcId="{C3E49B55-0845-4E83-8A1D-A0722BE6D81D}" destId="{FAEEB5E6-3106-4AA5-8061-5404D82B589A}" srcOrd="5" destOrd="0" presId="urn:microsoft.com/office/officeart/2016/7/layout/RepeatingBendingProcessNew"/>
    <dgm:cxn modelId="{33EC8A52-CC5F-45F5-8DCA-E401335357C7}" type="presParOf" srcId="{FAEEB5E6-3106-4AA5-8061-5404D82B589A}" destId="{69D4BE61-2BDA-4650-AE15-752966816674}" srcOrd="0" destOrd="0" presId="urn:microsoft.com/office/officeart/2016/7/layout/RepeatingBendingProcessNew"/>
    <dgm:cxn modelId="{B7D984C5-56D1-4A68-80E6-9830C7330007}" type="presParOf" srcId="{C3E49B55-0845-4E83-8A1D-A0722BE6D81D}" destId="{F0B92BC7-B364-46D3-9E48-F67E14347CF0}" srcOrd="6" destOrd="0" presId="urn:microsoft.com/office/officeart/2016/7/layout/RepeatingBendingProcessNew"/>
    <dgm:cxn modelId="{923FB9BF-6B6B-4DE6-B32A-CA74C45E3511}" type="presParOf" srcId="{C3E49B55-0845-4E83-8A1D-A0722BE6D81D}" destId="{093789DB-8879-40AD-8134-7AAB62A14E8E}" srcOrd="7" destOrd="0" presId="urn:microsoft.com/office/officeart/2016/7/layout/RepeatingBendingProcessNew"/>
    <dgm:cxn modelId="{48DD24C3-725A-48D2-B9AD-13F4914DACDC}" type="presParOf" srcId="{093789DB-8879-40AD-8134-7AAB62A14E8E}" destId="{8EF01324-19DC-4FF3-9271-A0E4A69AB382}" srcOrd="0" destOrd="0" presId="urn:microsoft.com/office/officeart/2016/7/layout/RepeatingBendingProcessNew"/>
    <dgm:cxn modelId="{87C8D292-07F6-433E-8348-A15CB1CA8F81}" type="presParOf" srcId="{C3E49B55-0845-4E83-8A1D-A0722BE6D81D}" destId="{CE530970-9C5B-4192-81F7-F96398AB37EE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B2F015A-F6BB-49E3-AB64-7FD9239C3212}" type="doc">
      <dgm:prSet loTypeId="urn:microsoft.com/office/officeart/2005/8/layout/process2" loCatId="process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F72CFD73-CFA7-44AE-8917-3A4189E790E0}">
      <dgm:prSet/>
      <dgm:spPr/>
      <dgm:t>
        <a:bodyPr/>
        <a:lstStyle/>
        <a:p>
          <a:pPr>
            <a:defRPr b="1"/>
          </a:pPr>
          <a:r>
            <a:rPr lang="en-US" dirty="0" err="1">
              <a:latin typeface="Calibri Light" panose="020F0302020204030204"/>
            </a:rPr>
            <a:t>Градежен</a:t>
          </a:r>
          <a:r>
            <a:rPr lang="en-US" dirty="0"/>
            <a:t> </a:t>
          </a:r>
          <a:r>
            <a:rPr lang="en-US" dirty="0" err="1"/>
            <a:t>техничар</a:t>
          </a:r>
          <a:r>
            <a:rPr lang="en-US" dirty="0"/>
            <a:t> – </a:t>
          </a:r>
          <a:r>
            <a:rPr lang="en-US" dirty="0">
              <a:latin typeface="Calibri Light" panose="020F0302020204030204"/>
            </a:rPr>
            <a:t>4 </a:t>
          </a:r>
          <a:r>
            <a:rPr lang="en-US" dirty="0" err="1">
              <a:latin typeface="Calibri Light" panose="020F0302020204030204"/>
            </a:rPr>
            <a:t>годишен</a:t>
          </a:r>
          <a:r>
            <a:rPr lang="en-US" dirty="0"/>
            <a:t> </a:t>
          </a:r>
          <a:r>
            <a:rPr lang="en-US" dirty="0" err="1"/>
            <a:t>образовен</a:t>
          </a:r>
          <a:r>
            <a:rPr lang="en-US" dirty="0"/>
            <a:t> </a:t>
          </a:r>
          <a:r>
            <a:rPr lang="en-US" dirty="0" err="1"/>
            <a:t>профил</a:t>
          </a:r>
          <a:endParaRPr lang="en-US" dirty="0"/>
        </a:p>
      </dgm:t>
    </dgm:pt>
    <dgm:pt modelId="{CEB91336-729B-480D-B4B7-9275DA5F5EC2}" type="parTrans" cxnId="{E406C0F7-057E-46D5-AB0E-71F5BA8303D0}">
      <dgm:prSet/>
      <dgm:spPr/>
      <dgm:t>
        <a:bodyPr/>
        <a:lstStyle/>
        <a:p>
          <a:endParaRPr lang="en-US"/>
        </a:p>
      </dgm:t>
    </dgm:pt>
    <dgm:pt modelId="{DB766EB5-53FE-46B5-9167-9BE6A8BD7A00}" type="sibTrans" cxnId="{E406C0F7-057E-46D5-AB0E-71F5BA8303D0}">
      <dgm:prSet/>
      <dgm:spPr/>
      <dgm:t>
        <a:bodyPr/>
        <a:lstStyle/>
        <a:p>
          <a:endParaRPr lang="en-US"/>
        </a:p>
      </dgm:t>
    </dgm:pt>
    <dgm:pt modelId="{2A71432B-6161-431C-9F80-637BD5D35C78}">
      <dgm:prSet/>
      <dgm:spPr/>
      <dgm:t>
        <a:bodyPr/>
        <a:lstStyle/>
        <a:p>
          <a:pPr>
            <a:defRPr b="1"/>
          </a:pPr>
          <a:r>
            <a:rPr lang="en-US" dirty="0" err="1"/>
            <a:t>Тесар</a:t>
          </a:r>
          <a:r>
            <a:rPr lang="en-US" dirty="0"/>
            <a:t>, </a:t>
          </a:r>
          <a:r>
            <a:rPr lang="en-US" dirty="0" err="1"/>
            <a:t>армирач</a:t>
          </a:r>
          <a:r>
            <a:rPr lang="en-US" dirty="0"/>
            <a:t> и </a:t>
          </a:r>
          <a:r>
            <a:rPr lang="en-US" dirty="0" err="1"/>
            <a:t>бетонирач</a:t>
          </a:r>
          <a:r>
            <a:rPr lang="en-US" dirty="0"/>
            <a:t> (</a:t>
          </a:r>
          <a:r>
            <a:rPr lang="en-US" dirty="0" err="1"/>
            <a:t>дуално</a:t>
          </a:r>
          <a:r>
            <a:rPr lang="en-US" dirty="0"/>
            <a:t> </a:t>
          </a:r>
          <a:r>
            <a:rPr lang="en-US" dirty="0" err="1"/>
            <a:t>образование</a:t>
          </a:r>
          <a:r>
            <a:rPr lang="en-US" dirty="0"/>
            <a:t> </a:t>
          </a:r>
          <a:r>
            <a:rPr lang="en-US" dirty="0" err="1"/>
            <a:t>во</a:t>
          </a:r>
          <a:r>
            <a:rPr lang="en-US" dirty="0"/>
            <a:t> </a:t>
          </a:r>
          <a:r>
            <a:rPr lang="en-US" dirty="0" err="1"/>
            <a:t>соработка</a:t>
          </a:r>
          <a:r>
            <a:rPr lang="en-US" dirty="0"/>
            <a:t> </a:t>
          </a:r>
          <a:r>
            <a:rPr lang="en-US" dirty="0" err="1"/>
            <a:t>со</a:t>
          </a:r>
          <a:r>
            <a:rPr lang="en-US" dirty="0"/>
            <a:t> </a:t>
          </a:r>
          <a:r>
            <a:rPr lang="en-US" dirty="0" err="1"/>
            <a:t>компанија</a:t>
          </a:r>
          <a:r>
            <a:rPr lang="en-US" dirty="0"/>
            <a:t> ДГТ ЖИКОЛ -</a:t>
          </a:r>
          <a:r>
            <a:rPr lang="en-US" dirty="0" err="1"/>
            <a:t>Струмица</a:t>
          </a:r>
          <a:r>
            <a:rPr lang="en-US" dirty="0"/>
            <a:t>) – 3 </a:t>
          </a:r>
          <a:r>
            <a:rPr lang="en-US" dirty="0" err="1"/>
            <a:t>годишен</a:t>
          </a:r>
          <a:r>
            <a:rPr lang="en-US" dirty="0"/>
            <a:t> </a:t>
          </a:r>
          <a:r>
            <a:rPr lang="en-US" dirty="0" err="1"/>
            <a:t>образовен</a:t>
          </a:r>
          <a:r>
            <a:rPr lang="en-US" dirty="0"/>
            <a:t> </a:t>
          </a:r>
          <a:r>
            <a:rPr lang="en-US" dirty="0" err="1"/>
            <a:t>профил</a:t>
          </a:r>
          <a:endParaRPr lang="en-US" dirty="0"/>
        </a:p>
      </dgm:t>
    </dgm:pt>
    <dgm:pt modelId="{EF4086BF-D875-4188-9AF4-1A72E14F470D}" type="parTrans" cxnId="{BE9046C7-3F5D-4866-B420-99896267CB70}">
      <dgm:prSet/>
      <dgm:spPr/>
      <dgm:t>
        <a:bodyPr/>
        <a:lstStyle/>
        <a:p>
          <a:endParaRPr lang="en-US"/>
        </a:p>
      </dgm:t>
    </dgm:pt>
    <dgm:pt modelId="{A59396D9-438C-41EE-A9D4-54E76B00CF8B}" type="sibTrans" cxnId="{BE9046C7-3F5D-4866-B420-99896267CB70}">
      <dgm:prSet/>
      <dgm:spPr/>
      <dgm:t>
        <a:bodyPr/>
        <a:lstStyle/>
        <a:p>
          <a:endParaRPr lang="en-US"/>
        </a:p>
      </dgm:t>
    </dgm:pt>
    <dgm:pt modelId="{AC2E4AF5-5ABE-472E-85F2-3D3A1A1F341F}" type="pres">
      <dgm:prSet presAssocID="{AB2F015A-F6BB-49E3-AB64-7FD9239C3212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C4EDB9-6D87-4D82-B358-29B11D3A1CA0}" type="pres">
      <dgm:prSet presAssocID="{F72CFD73-CFA7-44AE-8917-3A4189E790E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798C9A-EBA6-478A-80B4-BBA1D61ACC98}" type="pres">
      <dgm:prSet presAssocID="{DB766EB5-53FE-46B5-9167-9BE6A8BD7A00}" presName="sibTrans" presStyleLbl="sibTrans2D1" presStyleIdx="0" presStyleCnt="1"/>
      <dgm:spPr/>
      <dgm:t>
        <a:bodyPr/>
        <a:lstStyle/>
        <a:p>
          <a:endParaRPr lang="en-US"/>
        </a:p>
      </dgm:t>
    </dgm:pt>
    <dgm:pt modelId="{C9867CFC-7189-4579-A528-31746F30FE1A}" type="pres">
      <dgm:prSet presAssocID="{DB766EB5-53FE-46B5-9167-9BE6A8BD7A00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5A7BC64B-6862-42F3-9FAB-370DF0667085}" type="pres">
      <dgm:prSet presAssocID="{2A71432B-6161-431C-9F80-637BD5D35C78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E6DF4B-427C-4168-B74D-EFDFF59B999C}" type="presOf" srcId="{AB2F015A-F6BB-49E3-AB64-7FD9239C3212}" destId="{AC2E4AF5-5ABE-472E-85F2-3D3A1A1F341F}" srcOrd="0" destOrd="0" presId="urn:microsoft.com/office/officeart/2005/8/layout/process2"/>
    <dgm:cxn modelId="{F239CE05-8EC3-43E3-B0AD-2584A175218D}" type="presOf" srcId="{DB766EB5-53FE-46B5-9167-9BE6A8BD7A00}" destId="{AD798C9A-EBA6-478A-80B4-BBA1D61ACC98}" srcOrd="0" destOrd="0" presId="urn:microsoft.com/office/officeart/2005/8/layout/process2"/>
    <dgm:cxn modelId="{CABDBD57-678D-4111-A910-04CA62EA3D09}" type="presOf" srcId="{2A71432B-6161-431C-9F80-637BD5D35C78}" destId="{5A7BC64B-6862-42F3-9FAB-370DF0667085}" srcOrd="0" destOrd="0" presId="urn:microsoft.com/office/officeart/2005/8/layout/process2"/>
    <dgm:cxn modelId="{E406C0F7-057E-46D5-AB0E-71F5BA8303D0}" srcId="{AB2F015A-F6BB-49E3-AB64-7FD9239C3212}" destId="{F72CFD73-CFA7-44AE-8917-3A4189E790E0}" srcOrd="0" destOrd="0" parTransId="{CEB91336-729B-480D-B4B7-9275DA5F5EC2}" sibTransId="{DB766EB5-53FE-46B5-9167-9BE6A8BD7A00}"/>
    <dgm:cxn modelId="{76360EDA-8EEF-44E1-8A2A-33E350ADA0A1}" type="presOf" srcId="{F72CFD73-CFA7-44AE-8917-3A4189E790E0}" destId="{77C4EDB9-6D87-4D82-B358-29B11D3A1CA0}" srcOrd="0" destOrd="0" presId="urn:microsoft.com/office/officeart/2005/8/layout/process2"/>
    <dgm:cxn modelId="{391BC77E-C691-445B-9389-50CC4DE4545D}" type="presOf" srcId="{DB766EB5-53FE-46B5-9167-9BE6A8BD7A00}" destId="{C9867CFC-7189-4579-A528-31746F30FE1A}" srcOrd="1" destOrd="0" presId="urn:microsoft.com/office/officeart/2005/8/layout/process2"/>
    <dgm:cxn modelId="{BE9046C7-3F5D-4866-B420-99896267CB70}" srcId="{AB2F015A-F6BB-49E3-AB64-7FD9239C3212}" destId="{2A71432B-6161-431C-9F80-637BD5D35C78}" srcOrd="1" destOrd="0" parTransId="{EF4086BF-D875-4188-9AF4-1A72E14F470D}" sibTransId="{A59396D9-438C-41EE-A9D4-54E76B00CF8B}"/>
    <dgm:cxn modelId="{A9AA5DC7-9307-44E2-BE72-86545A6454EF}" type="presParOf" srcId="{AC2E4AF5-5ABE-472E-85F2-3D3A1A1F341F}" destId="{77C4EDB9-6D87-4D82-B358-29B11D3A1CA0}" srcOrd="0" destOrd="0" presId="urn:microsoft.com/office/officeart/2005/8/layout/process2"/>
    <dgm:cxn modelId="{25E20757-CF5D-48FB-88B0-B00EE98995C6}" type="presParOf" srcId="{AC2E4AF5-5ABE-472E-85F2-3D3A1A1F341F}" destId="{AD798C9A-EBA6-478A-80B4-BBA1D61ACC98}" srcOrd="1" destOrd="0" presId="urn:microsoft.com/office/officeart/2005/8/layout/process2"/>
    <dgm:cxn modelId="{C86C3CCB-2541-4E2A-B606-D8ADE83B4153}" type="presParOf" srcId="{AD798C9A-EBA6-478A-80B4-BBA1D61ACC98}" destId="{C9867CFC-7189-4579-A528-31746F30FE1A}" srcOrd="0" destOrd="0" presId="urn:microsoft.com/office/officeart/2005/8/layout/process2"/>
    <dgm:cxn modelId="{EC2F3E33-3E11-4B8A-BF1C-067AE3B0AE38}" type="presParOf" srcId="{AC2E4AF5-5ABE-472E-85F2-3D3A1A1F341F}" destId="{5A7BC64B-6862-42F3-9FAB-370DF0667085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2918568-CB8A-4200-99CB-F9B44876398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A853C47-5553-42CE-B95C-CDBD20C5F169}">
      <dgm:prSet/>
      <dgm:spPr/>
      <dgm:t>
        <a:bodyPr/>
        <a:lstStyle/>
        <a:p>
          <a:r>
            <a:rPr lang="en-US" dirty="0"/>
            <a:t>•</a:t>
          </a:r>
          <a:r>
            <a:rPr lang="en-US" dirty="0" err="1"/>
            <a:t>Стекнување</a:t>
          </a:r>
          <a:r>
            <a:rPr lang="en-US" dirty="0"/>
            <a:t> </a:t>
          </a:r>
          <a:r>
            <a:rPr lang="en-US" dirty="0" err="1"/>
            <a:t>со</a:t>
          </a:r>
          <a:r>
            <a:rPr lang="en-US" dirty="0"/>
            <a:t> </a:t>
          </a:r>
          <a:r>
            <a:rPr lang="en-US" dirty="0" err="1"/>
            <a:t>знаење</a:t>
          </a:r>
          <a:r>
            <a:rPr lang="en-US" dirty="0"/>
            <a:t> </a:t>
          </a:r>
          <a:r>
            <a:rPr lang="en-US" dirty="0" err="1"/>
            <a:t>од</a:t>
          </a:r>
          <a:r>
            <a:rPr lang="en-US" dirty="0"/>
            <a:t> </a:t>
          </a:r>
          <a:r>
            <a:rPr lang="en-US" dirty="0" err="1"/>
            <a:t>областа</a:t>
          </a:r>
          <a:r>
            <a:rPr lang="en-US" dirty="0"/>
            <a:t> </a:t>
          </a:r>
          <a:r>
            <a:rPr lang="en-US" dirty="0" err="1"/>
            <a:t>на</a:t>
          </a:r>
          <a:r>
            <a:rPr lang="en-US" dirty="0"/>
            <a:t> </a:t>
          </a:r>
          <a:r>
            <a:rPr lang="en-US" dirty="0" err="1"/>
            <a:t>градежништвото</a:t>
          </a:r>
          <a:endParaRPr lang="en-US" dirty="0"/>
        </a:p>
      </dgm:t>
    </dgm:pt>
    <dgm:pt modelId="{372B4806-B968-4870-913A-8CE2CEAA5D8B}" type="parTrans" cxnId="{DBF2BF96-7AC1-4368-BB9E-C6B5CAF650F1}">
      <dgm:prSet/>
      <dgm:spPr/>
      <dgm:t>
        <a:bodyPr/>
        <a:lstStyle/>
        <a:p>
          <a:endParaRPr lang="en-US"/>
        </a:p>
      </dgm:t>
    </dgm:pt>
    <dgm:pt modelId="{971A9DE3-041A-40DE-A8C6-0226DD81DFB8}" type="sibTrans" cxnId="{DBF2BF96-7AC1-4368-BB9E-C6B5CAF650F1}">
      <dgm:prSet/>
      <dgm:spPr/>
      <dgm:t>
        <a:bodyPr/>
        <a:lstStyle/>
        <a:p>
          <a:endParaRPr lang="en-US"/>
        </a:p>
      </dgm:t>
    </dgm:pt>
    <dgm:pt modelId="{CBB0568D-EAC9-48C9-8EE9-84A9155D3089}">
      <dgm:prSet/>
      <dgm:spPr/>
      <dgm:t>
        <a:bodyPr/>
        <a:lstStyle/>
        <a:p>
          <a:r>
            <a:rPr lang="en-US" dirty="0"/>
            <a:t>• </a:t>
          </a:r>
          <a:r>
            <a:rPr lang="en-US" dirty="0" err="1"/>
            <a:t>Цртење</a:t>
          </a:r>
          <a:r>
            <a:rPr lang="en-US" dirty="0"/>
            <a:t> </a:t>
          </a:r>
          <a:r>
            <a:rPr lang="en-US" dirty="0" err="1"/>
            <a:t>во</a:t>
          </a:r>
          <a:r>
            <a:rPr lang="en-US" dirty="0"/>
            <a:t> </a:t>
          </a:r>
          <a:r>
            <a:rPr lang="en-US" dirty="0" err="1"/>
            <a:t>програмата</a:t>
          </a:r>
          <a:r>
            <a:rPr lang="en-US" dirty="0"/>
            <a:t> </a:t>
          </a:r>
          <a:r>
            <a:rPr lang="en-US" dirty="0" err="1"/>
            <a:t>AutoCad</a:t>
          </a:r>
          <a:r>
            <a:rPr lang="en-US" dirty="0"/>
            <a:t> </a:t>
          </a:r>
        </a:p>
      </dgm:t>
    </dgm:pt>
    <dgm:pt modelId="{199D2D78-8CED-4F5B-971D-3BA84B0B7EC5}" type="parTrans" cxnId="{C62C65EB-8631-47F7-9CE4-015328301974}">
      <dgm:prSet/>
      <dgm:spPr/>
      <dgm:t>
        <a:bodyPr/>
        <a:lstStyle/>
        <a:p>
          <a:endParaRPr lang="en-US"/>
        </a:p>
      </dgm:t>
    </dgm:pt>
    <dgm:pt modelId="{2EE4D677-7528-493A-8D06-223DD0B470B6}" type="sibTrans" cxnId="{C62C65EB-8631-47F7-9CE4-015328301974}">
      <dgm:prSet/>
      <dgm:spPr/>
      <dgm:t>
        <a:bodyPr/>
        <a:lstStyle/>
        <a:p>
          <a:endParaRPr lang="en-US"/>
        </a:p>
      </dgm:t>
    </dgm:pt>
    <dgm:pt modelId="{FFE5E023-5DBF-49EC-9FF3-8906A967CC06}">
      <dgm:prSet/>
      <dgm:spPr/>
      <dgm:t>
        <a:bodyPr/>
        <a:lstStyle/>
        <a:p>
          <a:r>
            <a:rPr lang="en-US" dirty="0"/>
            <a:t>• </a:t>
          </a:r>
          <a:r>
            <a:rPr lang="en-US" dirty="0" err="1"/>
            <a:t>Изготвување</a:t>
          </a:r>
          <a:r>
            <a:rPr lang="en-US" dirty="0"/>
            <a:t> </a:t>
          </a:r>
          <a:r>
            <a:rPr lang="en-US" dirty="0" err="1"/>
            <a:t>основни</a:t>
          </a:r>
          <a:r>
            <a:rPr lang="en-US" dirty="0"/>
            <a:t> </a:t>
          </a:r>
          <a:r>
            <a:rPr lang="en-US" dirty="0" err="1"/>
            <a:t>проекти</a:t>
          </a:r>
          <a:endParaRPr lang="en-US" dirty="0"/>
        </a:p>
      </dgm:t>
    </dgm:pt>
    <dgm:pt modelId="{B7686A55-9BD2-4470-86B2-EF6406CC70B9}" type="parTrans" cxnId="{07E893E0-9D52-4C91-918C-B76DD7AA00F3}">
      <dgm:prSet/>
      <dgm:spPr/>
      <dgm:t>
        <a:bodyPr/>
        <a:lstStyle/>
        <a:p>
          <a:endParaRPr lang="en-US"/>
        </a:p>
      </dgm:t>
    </dgm:pt>
    <dgm:pt modelId="{08AF1FA2-2107-4497-8E8F-E621CBE2EE98}" type="sibTrans" cxnId="{07E893E0-9D52-4C91-918C-B76DD7AA00F3}">
      <dgm:prSet/>
      <dgm:spPr/>
      <dgm:t>
        <a:bodyPr/>
        <a:lstStyle/>
        <a:p>
          <a:endParaRPr lang="en-US"/>
        </a:p>
      </dgm:t>
    </dgm:pt>
    <dgm:pt modelId="{6BA23ECD-7C8C-4A91-907A-00AB8654913F}">
      <dgm:prSet/>
      <dgm:spPr/>
      <dgm:t>
        <a:bodyPr/>
        <a:lstStyle/>
        <a:p>
          <a:r>
            <a:rPr lang="en-US" dirty="0"/>
            <a:t>• </a:t>
          </a:r>
          <a:r>
            <a:rPr lang="en-US" dirty="0" err="1"/>
            <a:t>Запознавање</a:t>
          </a:r>
          <a:r>
            <a:rPr lang="en-US" dirty="0"/>
            <a:t> </a:t>
          </a:r>
          <a:r>
            <a:rPr lang="en-US" dirty="0" err="1"/>
            <a:t>со</a:t>
          </a:r>
          <a:r>
            <a:rPr lang="en-US" dirty="0"/>
            <a:t> </a:t>
          </a:r>
          <a:r>
            <a:rPr lang="en-US" dirty="0" err="1"/>
            <a:t>основни</a:t>
          </a:r>
          <a:r>
            <a:rPr lang="en-US" dirty="0"/>
            <a:t> </a:t>
          </a:r>
          <a:r>
            <a:rPr lang="en-US" dirty="0" err="1"/>
            <a:t>градежни</a:t>
          </a:r>
          <a:r>
            <a:rPr lang="en-US" dirty="0"/>
            <a:t> </a:t>
          </a:r>
          <a:r>
            <a:rPr lang="en-US" dirty="0" err="1"/>
            <a:t>материјали</a:t>
          </a:r>
          <a:r>
            <a:rPr lang="en-US" dirty="0"/>
            <a:t> и </a:t>
          </a:r>
          <a:r>
            <a:rPr lang="en-US" dirty="0" err="1"/>
            <a:t>нивна</a:t>
          </a:r>
          <a:r>
            <a:rPr lang="en-US" dirty="0"/>
            <a:t> </a:t>
          </a:r>
          <a:r>
            <a:rPr lang="en-US" dirty="0" err="1"/>
            <a:t>примена</a:t>
          </a:r>
        </a:p>
      </dgm:t>
    </dgm:pt>
    <dgm:pt modelId="{6DB3F5C8-FDCF-41FF-9574-FDD9BC7DF0B1}" type="parTrans" cxnId="{3D1FBEB1-FC5D-4AD9-8D4A-6E6C7E95D1EE}">
      <dgm:prSet/>
      <dgm:spPr/>
      <dgm:t>
        <a:bodyPr/>
        <a:lstStyle/>
        <a:p>
          <a:endParaRPr lang="en-US"/>
        </a:p>
      </dgm:t>
    </dgm:pt>
    <dgm:pt modelId="{91015044-2EFC-495B-AA3B-1B4A204F8276}" type="sibTrans" cxnId="{3D1FBEB1-FC5D-4AD9-8D4A-6E6C7E95D1EE}">
      <dgm:prSet/>
      <dgm:spPr/>
      <dgm:t>
        <a:bodyPr/>
        <a:lstStyle/>
        <a:p>
          <a:endParaRPr lang="en-US"/>
        </a:p>
      </dgm:t>
    </dgm:pt>
    <dgm:pt modelId="{FF490B2D-04C1-4122-88AB-1457C164F3EC}">
      <dgm:prSet/>
      <dgm:spPr/>
      <dgm:t>
        <a:bodyPr/>
        <a:lstStyle/>
        <a:p>
          <a:r>
            <a:rPr lang="en-US" dirty="0"/>
            <a:t>• </a:t>
          </a:r>
          <a:r>
            <a:rPr lang="en-US" dirty="0" err="1"/>
            <a:t>Изучување</a:t>
          </a:r>
          <a:r>
            <a:rPr lang="en-US" dirty="0"/>
            <a:t> </a:t>
          </a:r>
          <a:r>
            <a:rPr lang="en-US" dirty="0" err="1"/>
            <a:t>на</a:t>
          </a:r>
          <a:r>
            <a:rPr lang="en-US" dirty="0"/>
            <a:t> </a:t>
          </a:r>
          <a:r>
            <a:rPr lang="en-US" dirty="0" err="1"/>
            <a:t>армиранобетонски</a:t>
          </a:r>
          <a:r>
            <a:rPr lang="en-US" dirty="0"/>
            <a:t> </a:t>
          </a:r>
          <a:r>
            <a:rPr lang="en-US" dirty="0" err="1"/>
            <a:t>конструкции</a:t>
          </a:r>
          <a:r>
            <a:rPr lang="en-US" dirty="0"/>
            <a:t>, </a:t>
          </a:r>
          <a:r>
            <a:rPr lang="en-US" dirty="0" err="1"/>
            <a:t>хидротехнички</a:t>
          </a:r>
          <a:r>
            <a:rPr lang="en-US" dirty="0"/>
            <a:t> </a:t>
          </a:r>
          <a:r>
            <a:rPr lang="en-US" dirty="0" err="1"/>
            <a:t>објекти</a:t>
          </a:r>
          <a:r>
            <a:rPr lang="en-US" dirty="0"/>
            <a:t>, </a:t>
          </a:r>
          <a:r>
            <a:rPr lang="en-US" dirty="0" err="1"/>
            <a:t>сообраќајници</a:t>
          </a:r>
          <a:r>
            <a:rPr lang="en-US" dirty="0"/>
            <a:t> и </a:t>
          </a:r>
          <a:r>
            <a:rPr lang="en-US" dirty="0" err="1"/>
            <a:t>др</a:t>
          </a:r>
          <a:r>
            <a:rPr lang="en-US" dirty="0"/>
            <a:t>.</a:t>
          </a:r>
        </a:p>
      </dgm:t>
    </dgm:pt>
    <dgm:pt modelId="{C2A5CE99-2930-4A76-B503-2CC1BBB53493}" type="parTrans" cxnId="{FEBE8A20-1E6F-403A-AE55-0B3A072027B7}">
      <dgm:prSet/>
      <dgm:spPr/>
      <dgm:t>
        <a:bodyPr/>
        <a:lstStyle/>
        <a:p>
          <a:endParaRPr lang="en-US"/>
        </a:p>
      </dgm:t>
    </dgm:pt>
    <dgm:pt modelId="{343DD22A-81B0-4137-9A31-F16CEA1A7E03}" type="sibTrans" cxnId="{FEBE8A20-1E6F-403A-AE55-0B3A072027B7}">
      <dgm:prSet/>
      <dgm:spPr/>
      <dgm:t>
        <a:bodyPr/>
        <a:lstStyle/>
        <a:p>
          <a:endParaRPr lang="en-US"/>
        </a:p>
      </dgm:t>
    </dgm:pt>
    <dgm:pt modelId="{D72ECC11-6393-4AC9-809A-390AB908838C}">
      <dgm:prSet/>
      <dgm:spPr/>
      <dgm:t>
        <a:bodyPr/>
        <a:lstStyle/>
        <a:p>
          <a:r>
            <a:rPr lang="en-US" dirty="0"/>
            <a:t>• </a:t>
          </a:r>
          <a:r>
            <a:rPr lang="en-US" dirty="0" err="1"/>
            <a:t>Практична</a:t>
          </a:r>
          <a:r>
            <a:rPr lang="en-US" dirty="0"/>
            <a:t> </a:t>
          </a:r>
          <a:r>
            <a:rPr lang="en-US" dirty="0" err="1"/>
            <a:t>работа</a:t>
          </a:r>
          <a:r>
            <a:rPr lang="en-US" dirty="0"/>
            <a:t> </a:t>
          </a:r>
          <a:r>
            <a:rPr lang="en-US" dirty="0" err="1"/>
            <a:t>стекната</a:t>
          </a:r>
          <a:r>
            <a:rPr lang="en-US" dirty="0"/>
            <a:t> </a:t>
          </a:r>
          <a:r>
            <a:rPr lang="en-US" dirty="0" err="1"/>
            <a:t>кај</a:t>
          </a:r>
          <a:r>
            <a:rPr lang="en-US" dirty="0"/>
            <a:t> </a:t>
          </a:r>
          <a:r>
            <a:rPr lang="en-US" dirty="0" err="1"/>
            <a:t>работодавач</a:t>
          </a:r>
        </a:p>
      </dgm:t>
    </dgm:pt>
    <dgm:pt modelId="{B389A1FC-34C0-4F87-8B84-D62FF10EB3C4}" type="parTrans" cxnId="{66CCA4D6-4639-4F24-BE61-480AE150CCCD}">
      <dgm:prSet/>
      <dgm:spPr/>
      <dgm:t>
        <a:bodyPr/>
        <a:lstStyle/>
        <a:p>
          <a:endParaRPr lang="en-US"/>
        </a:p>
      </dgm:t>
    </dgm:pt>
    <dgm:pt modelId="{F843BBD4-C099-4D80-AAA0-4D6537B66524}" type="sibTrans" cxnId="{66CCA4D6-4639-4F24-BE61-480AE150CCCD}">
      <dgm:prSet/>
      <dgm:spPr/>
      <dgm:t>
        <a:bodyPr/>
        <a:lstStyle/>
        <a:p>
          <a:endParaRPr lang="en-US"/>
        </a:p>
      </dgm:t>
    </dgm:pt>
    <dgm:pt modelId="{03E05914-6B72-495F-9DA0-3AAC5294B781}" type="pres">
      <dgm:prSet presAssocID="{12918568-CB8A-4200-99CB-F9B4487639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757B73-C916-4522-AC45-7B96F1F5E37C}" type="pres">
      <dgm:prSet presAssocID="{4A853C47-5553-42CE-B95C-CDBD20C5F169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CBF2AB-D163-4C2E-A850-C413AAC090E4}" type="pres">
      <dgm:prSet presAssocID="{971A9DE3-041A-40DE-A8C6-0226DD81DFB8}" presName="spacer" presStyleCnt="0"/>
      <dgm:spPr/>
    </dgm:pt>
    <dgm:pt modelId="{683BD0EB-7208-49A3-BD6E-4044D70D7353}" type="pres">
      <dgm:prSet presAssocID="{CBB0568D-EAC9-48C9-8EE9-84A9155D3089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A55116-A08E-4A57-8AF5-93A96D9C5871}" type="pres">
      <dgm:prSet presAssocID="{2EE4D677-7528-493A-8D06-223DD0B470B6}" presName="spacer" presStyleCnt="0"/>
      <dgm:spPr/>
    </dgm:pt>
    <dgm:pt modelId="{928D654C-9676-46F7-9BF3-05EAC05969BC}" type="pres">
      <dgm:prSet presAssocID="{FFE5E023-5DBF-49EC-9FF3-8906A967CC06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2C80A9-9873-4D34-A536-87D4004577FD}" type="pres">
      <dgm:prSet presAssocID="{08AF1FA2-2107-4497-8E8F-E621CBE2EE98}" presName="spacer" presStyleCnt="0"/>
      <dgm:spPr/>
    </dgm:pt>
    <dgm:pt modelId="{CEC3D383-73A2-49F2-B2A8-3679A4E13C30}" type="pres">
      <dgm:prSet presAssocID="{6BA23ECD-7C8C-4A91-907A-00AB8654913F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798313-5C2F-4255-9844-92130788E32F}" type="pres">
      <dgm:prSet presAssocID="{91015044-2EFC-495B-AA3B-1B4A204F8276}" presName="spacer" presStyleCnt="0"/>
      <dgm:spPr/>
    </dgm:pt>
    <dgm:pt modelId="{25F8D2DE-500E-4792-B5BA-5FCD409DF2E0}" type="pres">
      <dgm:prSet presAssocID="{FF490B2D-04C1-4122-88AB-1457C164F3EC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6903FB-0B0C-488B-9FA9-BD766AB7BDD8}" type="pres">
      <dgm:prSet presAssocID="{343DD22A-81B0-4137-9A31-F16CEA1A7E03}" presName="spacer" presStyleCnt="0"/>
      <dgm:spPr/>
    </dgm:pt>
    <dgm:pt modelId="{7A0F4950-E9C9-4D40-9DC0-4759EB0792CF}" type="pres">
      <dgm:prSet presAssocID="{D72ECC11-6393-4AC9-809A-390AB908838C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62C65EB-8631-47F7-9CE4-015328301974}" srcId="{12918568-CB8A-4200-99CB-F9B448763988}" destId="{CBB0568D-EAC9-48C9-8EE9-84A9155D3089}" srcOrd="1" destOrd="0" parTransId="{199D2D78-8CED-4F5B-971D-3BA84B0B7EC5}" sibTransId="{2EE4D677-7528-493A-8D06-223DD0B470B6}"/>
    <dgm:cxn modelId="{B14AB8F3-1B33-48B5-9F65-A8930199A9CB}" type="presOf" srcId="{CBB0568D-EAC9-48C9-8EE9-84A9155D3089}" destId="{683BD0EB-7208-49A3-BD6E-4044D70D7353}" srcOrd="0" destOrd="0" presId="urn:microsoft.com/office/officeart/2005/8/layout/vList2"/>
    <dgm:cxn modelId="{66CCA4D6-4639-4F24-BE61-480AE150CCCD}" srcId="{12918568-CB8A-4200-99CB-F9B448763988}" destId="{D72ECC11-6393-4AC9-809A-390AB908838C}" srcOrd="5" destOrd="0" parTransId="{B389A1FC-34C0-4F87-8B84-D62FF10EB3C4}" sibTransId="{F843BBD4-C099-4D80-AAA0-4D6537B66524}"/>
    <dgm:cxn modelId="{069D15FB-CFD6-456B-BA73-A72037F7CE30}" type="presOf" srcId="{12918568-CB8A-4200-99CB-F9B448763988}" destId="{03E05914-6B72-495F-9DA0-3AAC5294B781}" srcOrd="0" destOrd="0" presId="urn:microsoft.com/office/officeart/2005/8/layout/vList2"/>
    <dgm:cxn modelId="{DBF2BF96-7AC1-4368-BB9E-C6B5CAF650F1}" srcId="{12918568-CB8A-4200-99CB-F9B448763988}" destId="{4A853C47-5553-42CE-B95C-CDBD20C5F169}" srcOrd="0" destOrd="0" parTransId="{372B4806-B968-4870-913A-8CE2CEAA5D8B}" sibTransId="{971A9DE3-041A-40DE-A8C6-0226DD81DFB8}"/>
    <dgm:cxn modelId="{1B2A5AFD-1F30-451C-AB85-1159426D0E11}" type="presOf" srcId="{FFE5E023-5DBF-49EC-9FF3-8906A967CC06}" destId="{928D654C-9676-46F7-9BF3-05EAC05969BC}" srcOrd="0" destOrd="0" presId="urn:microsoft.com/office/officeart/2005/8/layout/vList2"/>
    <dgm:cxn modelId="{BA85ABCD-CD0C-4957-9770-B5CE8FF11ABD}" type="presOf" srcId="{4A853C47-5553-42CE-B95C-CDBD20C5F169}" destId="{F2757B73-C916-4522-AC45-7B96F1F5E37C}" srcOrd="0" destOrd="0" presId="urn:microsoft.com/office/officeart/2005/8/layout/vList2"/>
    <dgm:cxn modelId="{07E893E0-9D52-4C91-918C-B76DD7AA00F3}" srcId="{12918568-CB8A-4200-99CB-F9B448763988}" destId="{FFE5E023-5DBF-49EC-9FF3-8906A967CC06}" srcOrd="2" destOrd="0" parTransId="{B7686A55-9BD2-4470-86B2-EF6406CC70B9}" sibTransId="{08AF1FA2-2107-4497-8E8F-E621CBE2EE98}"/>
    <dgm:cxn modelId="{847AAC7B-43F4-4C1D-B879-D23520479510}" type="presOf" srcId="{6BA23ECD-7C8C-4A91-907A-00AB8654913F}" destId="{CEC3D383-73A2-49F2-B2A8-3679A4E13C30}" srcOrd="0" destOrd="0" presId="urn:microsoft.com/office/officeart/2005/8/layout/vList2"/>
    <dgm:cxn modelId="{108AED51-395A-4A16-AA09-5BA71A17F68B}" type="presOf" srcId="{D72ECC11-6393-4AC9-809A-390AB908838C}" destId="{7A0F4950-E9C9-4D40-9DC0-4759EB0792CF}" srcOrd="0" destOrd="0" presId="urn:microsoft.com/office/officeart/2005/8/layout/vList2"/>
    <dgm:cxn modelId="{FEBE8A20-1E6F-403A-AE55-0B3A072027B7}" srcId="{12918568-CB8A-4200-99CB-F9B448763988}" destId="{FF490B2D-04C1-4122-88AB-1457C164F3EC}" srcOrd="4" destOrd="0" parTransId="{C2A5CE99-2930-4A76-B503-2CC1BBB53493}" sibTransId="{343DD22A-81B0-4137-9A31-F16CEA1A7E03}"/>
    <dgm:cxn modelId="{3D1FBEB1-FC5D-4AD9-8D4A-6E6C7E95D1EE}" srcId="{12918568-CB8A-4200-99CB-F9B448763988}" destId="{6BA23ECD-7C8C-4A91-907A-00AB8654913F}" srcOrd="3" destOrd="0" parTransId="{6DB3F5C8-FDCF-41FF-9574-FDD9BC7DF0B1}" sibTransId="{91015044-2EFC-495B-AA3B-1B4A204F8276}"/>
    <dgm:cxn modelId="{B108955A-A63E-4FA7-B928-51548F432614}" type="presOf" srcId="{FF490B2D-04C1-4122-88AB-1457C164F3EC}" destId="{25F8D2DE-500E-4792-B5BA-5FCD409DF2E0}" srcOrd="0" destOrd="0" presId="urn:microsoft.com/office/officeart/2005/8/layout/vList2"/>
    <dgm:cxn modelId="{09DAFD62-15C1-4168-B581-9571D9E0948C}" type="presParOf" srcId="{03E05914-6B72-495F-9DA0-3AAC5294B781}" destId="{F2757B73-C916-4522-AC45-7B96F1F5E37C}" srcOrd="0" destOrd="0" presId="urn:microsoft.com/office/officeart/2005/8/layout/vList2"/>
    <dgm:cxn modelId="{AD32F028-4038-4272-BE48-9606BEA8E483}" type="presParOf" srcId="{03E05914-6B72-495F-9DA0-3AAC5294B781}" destId="{ACCBF2AB-D163-4C2E-A850-C413AAC090E4}" srcOrd="1" destOrd="0" presId="urn:microsoft.com/office/officeart/2005/8/layout/vList2"/>
    <dgm:cxn modelId="{02A20FC5-47C7-44C0-8542-E859E240F5E8}" type="presParOf" srcId="{03E05914-6B72-495F-9DA0-3AAC5294B781}" destId="{683BD0EB-7208-49A3-BD6E-4044D70D7353}" srcOrd="2" destOrd="0" presId="urn:microsoft.com/office/officeart/2005/8/layout/vList2"/>
    <dgm:cxn modelId="{A31251C0-6B34-4D63-9BD7-9B3314A0C61B}" type="presParOf" srcId="{03E05914-6B72-495F-9DA0-3AAC5294B781}" destId="{10A55116-A08E-4A57-8AF5-93A96D9C5871}" srcOrd="3" destOrd="0" presId="urn:microsoft.com/office/officeart/2005/8/layout/vList2"/>
    <dgm:cxn modelId="{85AD1060-105D-4119-BF9E-379EF7D84095}" type="presParOf" srcId="{03E05914-6B72-495F-9DA0-3AAC5294B781}" destId="{928D654C-9676-46F7-9BF3-05EAC05969BC}" srcOrd="4" destOrd="0" presId="urn:microsoft.com/office/officeart/2005/8/layout/vList2"/>
    <dgm:cxn modelId="{5F815307-88B3-4873-B199-13C7D2318C43}" type="presParOf" srcId="{03E05914-6B72-495F-9DA0-3AAC5294B781}" destId="{5A2C80A9-9873-4D34-A536-87D4004577FD}" srcOrd="5" destOrd="0" presId="urn:microsoft.com/office/officeart/2005/8/layout/vList2"/>
    <dgm:cxn modelId="{54DB3D0D-DD9F-4069-B778-1B63D1B899CB}" type="presParOf" srcId="{03E05914-6B72-495F-9DA0-3AAC5294B781}" destId="{CEC3D383-73A2-49F2-B2A8-3679A4E13C30}" srcOrd="6" destOrd="0" presId="urn:microsoft.com/office/officeart/2005/8/layout/vList2"/>
    <dgm:cxn modelId="{32B6491B-157F-40A1-9C75-68AFD0C867C0}" type="presParOf" srcId="{03E05914-6B72-495F-9DA0-3AAC5294B781}" destId="{FC798313-5C2F-4255-9844-92130788E32F}" srcOrd="7" destOrd="0" presId="urn:microsoft.com/office/officeart/2005/8/layout/vList2"/>
    <dgm:cxn modelId="{EACD2BD9-3B6E-47DB-A10E-ACD548BD8F8B}" type="presParOf" srcId="{03E05914-6B72-495F-9DA0-3AAC5294B781}" destId="{25F8D2DE-500E-4792-B5BA-5FCD409DF2E0}" srcOrd="8" destOrd="0" presId="urn:microsoft.com/office/officeart/2005/8/layout/vList2"/>
    <dgm:cxn modelId="{03352E2D-AC37-4E38-A72D-5138D12F95F0}" type="presParOf" srcId="{03E05914-6B72-495F-9DA0-3AAC5294B781}" destId="{826903FB-0B0C-488B-9FA9-BD766AB7BDD8}" srcOrd="9" destOrd="0" presId="urn:microsoft.com/office/officeart/2005/8/layout/vList2"/>
    <dgm:cxn modelId="{BE179B8C-BC9C-42F0-A5EC-4CA06017828A}" type="presParOf" srcId="{03E05914-6B72-495F-9DA0-3AAC5294B781}" destId="{7A0F4950-E9C9-4D40-9DC0-4759EB0792C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6F18F-5D75-45B0-8796-E57B6AD88B6C}">
      <dsp:nvSpPr>
        <dsp:cNvPr id="0" name=""/>
        <dsp:cNvSpPr/>
      </dsp:nvSpPr>
      <dsp:spPr>
        <a:xfrm>
          <a:off x="0" y="38484"/>
          <a:ext cx="10515600" cy="6475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>
              <a:latin typeface="Calibri Light" panose="020F0302020204030204"/>
            </a:rPr>
            <a:t>Машинска</a:t>
          </a:r>
          <a:r>
            <a:rPr lang="en-US" sz="2700" kern="1200" dirty="0"/>
            <a:t> </a:t>
          </a:r>
          <a:r>
            <a:rPr lang="en-US" sz="2700" kern="1200" dirty="0" err="1"/>
            <a:t>струка</a:t>
          </a:r>
          <a:r>
            <a:rPr lang="en-US" sz="2700" kern="1200" dirty="0"/>
            <a:t>(</a:t>
          </a:r>
          <a:r>
            <a:rPr lang="en-US" sz="2700" kern="1200" dirty="0">
              <a:latin typeface="Calibri Light" panose="020F0302020204030204"/>
            </a:rPr>
            <a:t> </a:t>
          </a:r>
          <a:r>
            <a:rPr lang="en-US" sz="2700" kern="1200" dirty="0"/>
            <a:t>127 </a:t>
          </a:r>
          <a:r>
            <a:rPr lang="en-US" sz="2700" kern="1200" dirty="0" err="1"/>
            <a:t>ученици</a:t>
          </a:r>
          <a:r>
            <a:rPr lang="en-US" sz="2700" kern="1200" dirty="0"/>
            <a:t>, 4 </a:t>
          </a:r>
          <a:r>
            <a:rPr lang="en-US" sz="2700" kern="1200" dirty="0" err="1"/>
            <a:t>паралелки</a:t>
          </a:r>
          <a:r>
            <a:rPr lang="en-US" sz="2700" kern="1200" dirty="0"/>
            <a:t>)</a:t>
          </a:r>
        </a:p>
      </dsp:txBody>
      <dsp:txXfrm>
        <a:off x="31613" y="70097"/>
        <a:ext cx="10452374" cy="584369"/>
      </dsp:txXfrm>
    </dsp:sp>
    <dsp:sp modelId="{F4F27327-183F-47E6-AB87-1289A4D2A061}">
      <dsp:nvSpPr>
        <dsp:cNvPr id="0" name=""/>
        <dsp:cNvSpPr/>
      </dsp:nvSpPr>
      <dsp:spPr>
        <a:xfrm>
          <a:off x="0" y="763839"/>
          <a:ext cx="10515600" cy="647595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>
              <a:latin typeface="Calibri Light" panose="020F0302020204030204"/>
            </a:rPr>
            <a:t>Текстилно-кожарска</a:t>
          </a:r>
          <a:r>
            <a:rPr lang="en-US" sz="2700" kern="1200" dirty="0"/>
            <a:t> </a:t>
          </a:r>
          <a:r>
            <a:rPr lang="en-US" sz="2700" kern="1200" dirty="0" err="1"/>
            <a:t>струка</a:t>
          </a:r>
          <a:r>
            <a:rPr lang="en-US" sz="2700" kern="1200" dirty="0"/>
            <a:t>(</a:t>
          </a:r>
          <a:r>
            <a:rPr lang="en-US" sz="2700" kern="1200" dirty="0">
              <a:latin typeface="Calibri Light" panose="020F0302020204030204"/>
            </a:rPr>
            <a:t> </a:t>
          </a:r>
          <a:r>
            <a:rPr lang="en-US" sz="2700" kern="1200" dirty="0"/>
            <a:t>50 ученици,2 </a:t>
          </a:r>
          <a:r>
            <a:rPr lang="en-US" sz="2700" kern="1200" dirty="0" err="1"/>
            <a:t>паралелки</a:t>
          </a:r>
          <a:r>
            <a:rPr lang="en-US" sz="2700" kern="1200" dirty="0"/>
            <a:t>)</a:t>
          </a:r>
        </a:p>
      </dsp:txBody>
      <dsp:txXfrm>
        <a:off x="31613" y="795452"/>
        <a:ext cx="10452374" cy="584369"/>
      </dsp:txXfrm>
    </dsp:sp>
    <dsp:sp modelId="{E773A18B-E87A-4950-8131-13BFCA28BA94}">
      <dsp:nvSpPr>
        <dsp:cNvPr id="0" name=""/>
        <dsp:cNvSpPr/>
      </dsp:nvSpPr>
      <dsp:spPr>
        <a:xfrm>
          <a:off x="0" y="1489194"/>
          <a:ext cx="10515600" cy="647595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>
              <a:latin typeface="Calibri Light" panose="020F0302020204030204"/>
            </a:rPr>
            <a:t>Електротехничка</a:t>
          </a:r>
          <a:r>
            <a:rPr lang="en-US" sz="2700" kern="1200" dirty="0"/>
            <a:t> </a:t>
          </a:r>
          <a:r>
            <a:rPr lang="en-US" sz="2700" kern="1200" dirty="0" err="1"/>
            <a:t>струка</a:t>
          </a:r>
          <a:r>
            <a:rPr lang="en-US" sz="2700" kern="1200" dirty="0"/>
            <a:t>(</a:t>
          </a:r>
          <a:r>
            <a:rPr lang="en-US" sz="2700" kern="1200" dirty="0">
              <a:latin typeface="Calibri Light" panose="020F0302020204030204"/>
            </a:rPr>
            <a:t> </a:t>
          </a:r>
          <a:r>
            <a:rPr lang="en-US" sz="2700" kern="1200" dirty="0"/>
            <a:t>136 </a:t>
          </a:r>
          <a:r>
            <a:rPr lang="en-US" sz="2700" kern="1200" dirty="0" err="1"/>
            <a:t>ученици</a:t>
          </a:r>
          <a:r>
            <a:rPr lang="en-US" sz="2700" kern="1200" dirty="0"/>
            <a:t>, 4 </a:t>
          </a:r>
          <a:r>
            <a:rPr lang="en-US" sz="2700" kern="1200" dirty="0" err="1"/>
            <a:t>паралелки</a:t>
          </a:r>
          <a:r>
            <a:rPr lang="en-US" sz="2700" kern="1200" dirty="0"/>
            <a:t>)</a:t>
          </a:r>
        </a:p>
      </dsp:txBody>
      <dsp:txXfrm>
        <a:off x="31613" y="1520807"/>
        <a:ext cx="10452374" cy="584369"/>
      </dsp:txXfrm>
    </dsp:sp>
    <dsp:sp modelId="{41224A3B-D62E-4F09-A776-A3F18AB645A2}">
      <dsp:nvSpPr>
        <dsp:cNvPr id="0" name=""/>
        <dsp:cNvSpPr/>
      </dsp:nvSpPr>
      <dsp:spPr>
        <a:xfrm>
          <a:off x="0" y="2214549"/>
          <a:ext cx="10515600" cy="647595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>
              <a:latin typeface="Calibri Light" panose="020F0302020204030204"/>
            </a:rPr>
            <a:t>Сообраќајна</a:t>
          </a:r>
          <a:r>
            <a:rPr lang="en-US" sz="2700" kern="1200" dirty="0"/>
            <a:t> </a:t>
          </a:r>
          <a:r>
            <a:rPr lang="en-US" sz="2700" kern="1200" dirty="0" err="1"/>
            <a:t>струка</a:t>
          </a:r>
          <a:r>
            <a:rPr lang="en-US" sz="2700" kern="1200" dirty="0"/>
            <a:t> (</a:t>
          </a:r>
          <a:r>
            <a:rPr lang="en-US" sz="2700" kern="1200" dirty="0">
              <a:latin typeface="Calibri Light" panose="020F0302020204030204"/>
            </a:rPr>
            <a:t> </a:t>
          </a:r>
          <a:r>
            <a:rPr lang="en-US" sz="2700" kern="1200" dirty="0"/>
            <a:t>93 </a:t>
          </a:r>
          <a:r>
            <a:rPr lang="en-US" sz="2700" kern="1200" dirty="0" err="1"/>
            <a:t>ученици</a:t>
          </a:r>
          <a:r>
            <a:rPr lang="en-US" sz="2700" kern="1200" dirty="0"/>
            <a:t>, 3 </a:t>
          </a:r>
          <a:r>
            <a:rPr lang="en-US" sz="2700" kern="1200" dirty="0" err="1"/>
            <a:t>паралелки</a:t>
          </a:r>
          <a:r>
            <a:rPr lang="en-US" sz="2700" kern="1200" dirty="0"/>
            <a:t>)</a:t>
          </a:r>
        </a:p>
      </dsp:txBody>
      <dsp:txXfrm>
        <a:off x="31613" y="2246162"/>
        <a:ext cx="10452374" cy="584369"/>
      </dsp:txXfrm>
    </dsp:sp>
    <dsp:sp modelId="{7F469F51-4E52-496E-88E7-D1FA405D4BA4}">
      <dsp:nvSpPr>
        <dsp:cNvPr id="0" name=""/>
        <dsp:cNvSpPr/>
      </dsp:nvSpPr>
      <dsp:spPr>
        <a:xfrm>
          <a:off x="0" y="2939904"/>
          <a:ext cx="10515600" cy="647595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>
              <a:latin typeface="Calibri Light" panose="020F0302020204030204"/>
            </a:rPr>
            <a:t>Шумарско-дрвнопреработувачка</a:t>
          </a:r>
          <a:r>
            <a:rPr lang="en-US" sz="2700" kern="1200" dirty="0"/>
            <a:t> </a:t>
          </a:r>
          <a:r>
            <a:rPr lang="en-US" sz="2700" kern="1200" dirty="0" err="1"/>
            <a:t>струка</a:t>
          </a:r>
          <a:r>
            <a:rPr lang="en-US" sz="2700" kern="1200" dirty="0"/>
            <a:t> (</a:t>
          </a:r>
          <a:r>
            <a:rPr lang="en-US" sz="2700" kern="1200" dirty="0">
              <a:latin typeface="Calibri Light" panose="020F0302020204030204"/>
            </a:rPr>
            <a:t> </a:t>
          </a:r>
          <a:r>
            <a:rPr lang="en-US" sz="2700" kern="1200" dirty="0"/>
            <a:t>25 </a:t>
          </a:r>
          <a:r>
            <a:rPr lang="en-US" sz="2700" kern="1200" dirty="0" err="1"/>
            <a:t>ученици</a:t>
          </a:r>
          <a:r>
            <a:rPr lang="en-US" sz="2700" kern="1200" dirty="0"/>
            <a:t>, 1 </a:t>
          </a:r>
          <a:r>
            <a:rPr lang="en-US" sz="2700" kern="1200" dirty="0" err="1"/>
            <a:t>паралелка</a:t>
          </a:r>
          <a:r>
            <a:rPr lang="en-US" sz="2700" kern="1200" dirty="0"/>
            <a:t>)</a:t>
          </a:r>
        </a:p>
      </dsp:txBody>
      <dsp:txXfrm>
        <a:off x="31613" y="2971517"/>
        <a:ext cx="10452374" cy="584369"/>
      </dsp:txXfrm>
    </dsp:sp>
    <dsp:sp modelId="{9A4FCCBF-7B6F-4839-88CB-9E75C19E785A}">
      <dsp:nvSpPr>
        <dsp:cNvPr id="0" name=""/>
        <dsp:cNvSpPr/>
      </dsp:nvSpPr>
      <dsp:spPr>
        <a:xfrm>
          <a:off x="0" y="3665259"/>
          <a:ext cx="10515600" cy="64759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>
              <a:latin typeface="Calibri Light" panose="020F0302020204030204"/>
            </a:rPr>
            <a:t>Градежно-геодетска</a:t>
          </a:r>
          <a:r>
            <a:rPr lang="en-US" sz="2700" kern="1200" dirty="0"/>
            <a:t> </a:t>
          </a:r>
          <a:r>
            <a:rPr lang="en-US" sz="2700" kern="1200" dirty="0" err="1"/>
            <a:t>струка</a:t>
          </a:r>
          <a:r>
            <a:rPr lang="en-US" sz="2700" kern="1200" dirty="0"/>
            <a:t>(</a:t>
          </a:r>
          <a:r>
            <a:rPr lang="en-US" sz="2700" kern="1200" dirty="0">
              <a:latin typeface="Calibri Light" panose="020F0302020204030204"/>
            </a:rPr>
            <a:t> </a:t>
          </a:r>
          <a:r>
            <a:rPr lang="en-US" sz="2700" kern="1200" dirty="0"/>
            <a:t>59 </a:t>
          </a:r>
          <a:r>
            <a:rPr lang="en-US" sz="2700" kern="1200" dirty="0" err="1"/>
            <a:t>ученици</a:t>
          </a:r>
          <a:r>
            <a:rPr lang="en-US" sz="2700" kern="1200" dirty="0"/>
            <a:t>, 2 </a:t>
          </a:r>
          <a:r>
            <a:rPr lang="en-US" sz="2700" kern="1200" dirty="0" err="1"/>
            <a:t>паралелки</a:t>
          </a:r>
          <a:r>
            <a:rPr lang="en-US" sz="2700" kern="1200" dirty="0"/>
            <a:t>)</a:t>
          </a:r>
        </a:p>
      </dsp:txBody>
      <dsp:txXfrm>
        <a:off x="31613" y="3696872"/>
        <a:ext cx="10452374" cy="5843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A20E8-F081-43EC-A478-F53A850979D8}">
      <dsp:nvSpPr>
        <dsp:cNvPr id="0" name=""/>
        <dsp:cNvSpPr/>
      </dsp:nvSpPr>
      <dsp:spPr>
        <a:xfrm>
          <a:off x="3352788" y="1525048"/>
          <a:ext cx="73891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8911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703006" y="1566921"/>
        <a:ext cx="38475" cy="7695"/>
      </dsp:txXfrm>
    </dsp:sp>
    <dsp:sp modelId="{7D0E9CBB-4E1D-4B00-B944-F19E45A91497}">
      <dsp:nvSpPr>
        <dsp:cNvPr id="0" name=""/>
        <dsp:cNvSpPr/>
      </dsp:nvSpPr>
      <dsp:spPr>
        <a:xfrm>
          <a:off x="8887" y="567058"/>
          <a:ext cx="3345700" cy="200742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942" tIns="172086" rIns="163942" bIns="172086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>
              <a:latin typeface="Calibri Light" panose="020F0302020204030204"/>
            </a:rPr>
            <a:t>Компјутерско</a:t>
          </a:r>
          <a:r>
            <a:rPr lang="en-US" sz="2100" kern="1200" dirty="0"/>
            <a:t> </a:t>
          </a:r>
          <a:r>
            <a:rPr lang="en-US" sz="2100" kern="1200" dirty="0" err="1"/>
            <a:t>дијагностицирање</a:t>
          </a:r>
          <a:r>
            <a:rPr lang="en-US" sz="2100" kern="1200" dirty="0"/>
            <a:t> </a:t>
          </a:r>
          <a:r>
            <a:rPr lang="en-US" sz="2100" kern="1200" dirty="0" err="1"/>
            <a:t>на</a:t>
          </a:r>
          <a:r>
            <a:rPr lang="en-US" sz="2100" kern="1200" dirty="0"/>
            <a:t> </a:t>
          </a:r>
          <a:r>
            <a:rPr lang="en-US" sz="2100" kern="1200" dirty="0" err="1"/>
            <a:t>неисправности</a:t>
          </a:r>
          <a:r>
            <a:rPr lang="en-US" sz="2100" kern="1200" dirty="0"/>
            <a:t> </a:t>
          </a:r>
          <a:r>
            <a:rPr lang="en-US" sz="2100" kern="1200" dirty="0" err="1"/>
            <a:t>кај</a:t>
          </a:r>
          <a:r>
            <a:rPr lang="en-US" sz="2100" kern="1200" dirty="0"/>
            <a:t> </a:t>
          </a:r>
          <a:r>
            <a:rPr lang="en-US" sz="2100" kern="1200" dirty="0" err="1"/>
            <a:t>моторните</a:t>
          </a:r>
          <a:r>
            <a:rPr lang="en-US" sz="2100" kern="1200" dirty="0"/>
            <a:t> </a:t>
          </a:r>
          <a:r>
            <a:rPr lang="en-US" sz="2100" kern="1200" dirty="0" err="1"/>
            <a:t>возила</a:t>
          </a:r>
          <a:endParaRPr lang="en-US" sz="2100" kern="1200" dirty="0"/>
        </a:p>
      </dsp:txBody>
      <dsp:txXfrm>
        <a:off x="8887" y="567058"/>
        <a:ext cx="3345700" cy="2007420"/>
      </dsp:txXfrm>
    </dsp:sp>
    <dsp:sp modelId="{7F6EC979-397E-46E7-966C-926DE2ECD491}">
      <dsp:nvSpPr>
        <dsp:cNvPr id="0" name=""/>
        <dsp:cNvSpPr/>
      </dsp:nvSpPr>
      <dsp:spPr>
        <a:xfrm>
          <a:off x="7468000" y="1525048"/>
          <a:ext cx="73891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8911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818218" y="1566921"/>
        <a:ext cx="38475" cy="7695"/>
      </dsp:txXfrm>
    </dsp:sp>
    <dsp:sp modelId="{B1D2D248-89C9-46E2-9405-CAD181F3CFD2}">
      <dsp:nvSpPr>
        <dsp:cNvPr id="0" name=""/>
        <dsp:cNvSpPr/>
      </dsp:nvSpPr>
      <dsp:spPr>
        <a:xfrm>
          <a:off x="4124100" y="567058"/>
          <a:ext cx="3345700" cy="20074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942" tIns="172086" rIns="163942" bIns="172086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>
              <a:latin typeface="Calibri Light" panose="020F0302020204030204"/>
            </a:rPr>
            <a:t>Сервисер</a:t>
          </a:r>
          <a:r>
            <a:rPr lang="en-US" sz="2100" kern="1200" dirty="0"/>
            <a:t> </a:t>
          </a:r>
          <a:r>
            <a:rPr lang="en-US" sz="2100" kern="1200" dirty="0" err="1"/>
            <a:t>на</a:t>
          </a:r>
          <a:r>
            <a:rPr lang="en-US" sz="2100" kern="1200" dirty="0"/>
            <a:t> </a:t>
          </a:r>
          <a:r>
            <a:rPr lang="en-US" sz="2100" kern="1200" dirty="0" err="1"/>
            <a:t>мехатронички</a:t>
          </a:r>
          <a:r>
            <a:rPr lang="en-US" sz="2100" kern="1200" dirty="0"/>
            <a:t> </a:t>
          </a:r>
          <a:r>
            <a:rPr lang="en-US" sz="2100" kern="1200" dirty="0" err="1"/>
            <a:t>системи</a:t>
          </a:r>
          <a:endParaRPr lang="en-US" sz="2100" kern="1200" dirty="0"/>
        </a:p>
      </dsp:txBody>
      <dsp:txXfrm>
        <a:off x="4124100" y="567058"/>
        <a:ext cx="3345700" cy="2007420"/>
      </dsp:txXfrm>
    </dsp:sp>
    <dsp:sp modelId="{A8E0316A-2D14-47DC-B595-8B644977A3B8}">
      <dsp:nvSpPr>
        <dsp:cNvPr id="0" name=""/>
        <dsp:cNvSpPr/>
      </dsp:nvSpPr>
      <dsp:spPr>
        <a:xfrm>
          <a:off x="1681738" y="2572678"/>
          <a:ext cx="8230424" cy="738911"/>
        </a:xfrm>
        <a:custGeom>
          <a:avLst/>
          <a:gdLst/>
          <a:ahLst/>
          <a:cxnLst/>
          <a:rect l="0" t="0" r="0" b="0"/>
          <a:pathLst>
            <a:path>
              <a:moveTo>
                <a:pt x="8230424" y="0"/>
              </a:moveTo>
              <a:lnTo>
                <a:pt x="8230424" y="386555"/>
              </a:lnTo>
              <a:lnTo>
                <a:pt x="0" y="386555"/>
              </a:lnTo>
              <a:lnTo>
                <a:pt x="0" y="738911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590292" y="2938286"/>
        <a:ext cx="413315" cy="7695"/>
      </dsp:txXfrm>
    </dsp:sp>
    <dsp:sp modelId="{86F72007-5175-48F8-A34D-EF15BB837622}">
      <dsp:nvSpPr>
        <dsp:cNvPr id="0" name=""/>
        <dsp:cNvSpPr/>
      </dsp:nvSpPr>
      <dsp:spPr>
        <a:xfrm>
          <a:off x="8239312" y="567058"/>
          <a:ext cx="3345700" cy="200742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942" tIns="172086" rIns="163942" bIns="172086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>
              <a:latin typeface="Calibri Light" panose="020F0302020204030204"/>
            </a:rPr>
            <a:t>Изучување</a:t>
          </a:r>
          <a:r>
            <a:rPr lang="en-US" sz="2100" kern="1200" dirty="0"/>
            <a:t> </a:t>
          </a:r>
          <a:r>
            <a:rPr lang="en-US" sz="2100" kern="1200" dirty="0" err="1"/>
            <a:t>на</a:t>
          </a:r>
          <a:r>
            <a:rPr lang="en-US" sz="2100" kern="1200" dirty="0"/>
            <a:t> </a:t>
          </a:r>
          <a:r>
            <a:rPr lang="en-US" sz="2100" kern="1200" dirty="0" err="1"/>
            <a:t>системите</a:t>
          </a:r>
          <a:r>
            <a:rPr lang="en-US" sz="2100" kern="1200" dirty="0"/>
            <a:t>  </a:t>
          </a:r>
          <a:r>
            <a:rPr lang="en-US" sz="2100" kern="1200" dirty="0" err="1"/>
            <a:t>на</a:t>
          </a:r>
          <a:r>
            <a:rPr lang="en-US" sz="2100" kern="1200" dirty="0"/>
            <a:t> </a:t>
          </a:r>
          <a:r>
            <a:rPr lang="en-US" sz="2100" kern="1200" dirty="0" err="1"/>
            <a:t>возилата</a:t>
          </a:r>
          <a:endParaRPr lang="en-US" sz="2100" kern="1200" dirty="0"/>
        </a:p>
      </dsp:txBody>
      <dsp:txXfrm>
        <a:off x="8239312" y="567058"/>
        <a:ext cx="3345700" cy="2007420"/>
      </dsp:txXfrm>
    </dsp:sp>
    <dsp:sp modelId="{922933AC-DAB7-4948-ADA1-84623B488568}">
      <dsp:nvSpPr>
        <dsp:cNvPr id="0" name=""/>
        <dsp:cNvSpPr/>
      </dsp:nvSpPr>
      <dsp:spPr>
        <a:xfrm>
          <a:off x="3352788" y="4301980"/>
          <a:ext cx="73891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8911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703006" y="4343852"/>
        <a:ext cx="38475" cy="7695"/>
      </dsp:txXfrm>
    </dsp:sp>
    <dsp:sp modelId="{5A75164B-DCD1-479B-9109-3246581C6116}">
      <dsp:nvSpPr>
        <dsp:cNvPr id="0" name=""/>
        <dsp:cNvSpPr/>
      </dsp:nvSpPr>
      <dsp:spPr>
        <a:xfrm>
          <a:off x="8887" y="3343990"/>
          <a:ext cx="3345700" cy="200742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942" tIns="172086" rIns="163942" bIns="172086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>
              <a:latin typeface="Calibri Light" panose="020F0302020204030204"/>
            </a:rPr>
            <a:t>Соработка</a:t>
          </a:r>
          <a:r>
            <a:rPr lang="en-US" sz="2100" kern="1200" dirty="0"/>
            <a:t> </a:t>
          </a:r>
          <a:r>
            <a:rPr lang="en-US" sz="2100" kern="1200" dirty="0" err="1"/>
            <a:t>со</a:t>
          </a:r>
          <a:r>
            <a:rPr lang="en-US" sz="2100" kern="1200" dirty="0"/>
            <a:t> </a:t>
          </a:r>
          <a:r>
            <a:rPr lang="en-US" sz="2100" kern="1200" dirty="0" err="1"/>
            <a:t>приватни</a:t>
          </a:r>
          <a:r>
            <a:rPr lang="en-US" sz="2100" kern="1200" dirty="0"/>
            <a:t> </a:t>
          </a:r>
          <a:r>
            <a:rPr lang="en-US" sz="2100" kern="1200" dirty="0" err="1"/>
            <a:t>компании</a:t>
          </a:r>
          <a:endParaRPr lang="en-US" sz="2100" kern="1200" dirty="0"/>
        </a:p>
      </dsp:txBody>
      <dsp:txXfrm>
        <a:off x="8887" y="3343990"/>
        <a:ext cx="3345700" cy="2007420"/>
      </dsp:txXfrm>
    </dsp:sp>
    <dsp:sp modelId="{6F1240F9-DE20-413C-8904-77BC7C8E9B26}">
      <dsp:nvSpPr>
        <dsp:cNvPr id="0" name=""/>
        <dsp:cNvSpPr/>
      </dsp:nvSpPr>
      <dsp:spPr>
        <a:xfrm>
          <a:off x="7468000" y="4301980"/>
          <a:ext cx="73891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8911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818218" y="4343852"/>
        <a:ext cx="38475" cy="7695"/>
      </dsp:txXfrm>
    </dsp:sp>
    <dsp:sp modelId="{08F3436A-9834-4D22-9A62-8559251F03CA}">
      <dsp:nvSpPr>
        <dsp:cNvPr id="0" name=""/>
        <dsp:cNvSpPr/>
      </dsp:nvSpPr>
      <dsp:spPr>
        <a:xfrm>
          <a:off x="4124100" y="3343990"/>
          <a:ext cx="3345700" cy="20074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942" tIns="172086" rIns="163942" bIns="172086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>
              <a:latin typeface="Calibri Light" panose="020F0302020204030204"/>
            </a:rPr>
            <a:t>Вработување</a:t>
          </a:r>
          <a:r>
            <a:rPr lang="en-US" sz="2100" kern="1200" dirty="0"/>
            <a:t> </a:t>
          </a:r>
          <a:r>
            <a:rPr lang="en-US" sz="2100" kern="1200" dirty="0" err="1"/>
            <a:t>во</a:t>
          </a:r>
          <a:r>
            <a:rPr lang="en-US" sz="2100" kern="1200" dirty="0"/>
            <a:t> </a:t>
          </a:r>
          <a:r>
            <a:rPr lang="en-US" sz="2100" kern="1200" dirty="0" err="1"/>
            <a:t>било</a:t>
          </a:r>
          <a:r>
            <a:rPr lang="en-US" sz="2100" kern="1200" dirty="0"/>
            <a:t> </a:t>
          </a:r>
          <a:r>
            <a:rPr lang="en-US" sz="2100" kern="1200" dirty="0" err="1"/>
            <a:t>која</a:t>
          </a:r>
          <a:r>
            <a:rPr lang="en-US" sz="2100" kern="1200" dirty="0"/>
            <a:t> </a:t>
          </a:r>
          <a:r>
            <a:rPr lang="en-US" sz="2100" kern="1200" dirty="0" err="1"/>
            <a:t>било</a:t>
          </a:r>
          <a:r>
            <a:rPr lang="en-US" sz="2100" kern="1200" dirty="0"/>
            <a:t> </a:t>
          </a:r>
          <a:r>
            <a:rPr lang="en-US" sz="2100" kern="1200" dirty="0" err="1"/>
            <a:t>организација</a:t>
          </a:r>
          <a:r>
            <a:rPr lang="en-US" sz="2100" kern="1200" dirty="0"/>
            <a:t> </a:t>
          </a:r>
          <a:r>
            <a:rPr lang="en-US" sz="2100" kern="1200" dirty="0" err="1"/>
            <a:t>која</a:t>
          </a:r>
          <a:r>
            <a:rPr lang="en-US" sz="2100" kern="1200" dirty="0"/>
            <a:t> </a:t>
          </a:r>
          <a:r>
            <a:rPr lang="en-US" sz="2100" kern="1200" dirty="0" err="1"/>
            <a:t>има</a:t>
          </a:r>
          <a:r>
            <a:rPr lang="en-US" sz="2100" kern="1200" dirty="0"/>
            <a:t> </a:t>
          </a:r>
          <a:r>
            <a:rPr lang="en-US" sz="2100" kern="1200" dirty="0" err="1"/>
            <a:t>допирни</a:t>
          </a:r>
          <a:r>
            <a:rPr lang="en-US" sz="2100" kern="1200" dirty="0"/>
            <a:t> </a:t>
          </a:r>
          <a:r>
            <a:rPr lang="en-US" sz="2100" kern="1200" dirty="0" err="1"/>
            <a:t>точки</a:t>
          </a:r>
          <a:r>
            <a:rPr lang="en-US" sz="2100" kern="1200" dirty="0"/>
            <a:t> </a:t>
          </a:r>
          <a:r>
            <a:rPr lang="en-US" sz="2100" kern="1200" dirty="0" err="1"/>
            <a:t>со</a:t>
          </a:r>
          <a:r>
            <a:rPr lang="en-US" sz="2100" kern="1200" dirty="0"/>
            <a:t> </a:t>
          </a:r>
          <a:r>
            <a:rPr lang="en-US" sz="2100" kern="1200" dirty="0" err="1"/>
            <a:t>автомобилската</a:t>
          </a:r>
          <a:r>
            <a:rPr lang="en-US" sz="2100" kern="1200" dirty="0"/>
            <a:t> </a:t>
          </a:r>
          <a:r>
            <a:rPr lang="en-US" sz="2100" kern="1200" dirty="0" err="1"/>
            <a:t>или</a:t>
          </a:r>
          <a:r>
            <a:rPr lang="en-US" sz="2100" kern="1200" dirty="0"/>
            <a:t> </a:t>
          </a:r>
          <a:r>
            <a:rPr lang="en-US" sz="2100" kern="1200" dirty="0" err="1"/>
            <a:t>електронската</a:t>
          </a:r>
          <a:r>
            <a:rPr lang="en-US" sz="2100" kern="1200" dirty="0"/>
            <a:t> </a:t>
          </a:r>
          <a:r>
            <a:rPr lang="en-US" sz="2100" kern="1200" dirty="0" err="1"/>
            <a:t>индустрија</a:t>
          </a:r>
          <a:endParaRPr lang="en-US" sz="2100" kern="1200" dirty="0"/>
        </a:p>
      </dsp:txBody>
      <dsp:txXfrm>
        <a:off x="4124100" y="3343990"/>
        <a:ext cx="3345700" cy="2007420"/>
      </dsp:txXfrm>
    </dsp:sp>
    <dsp:sp modelId="{C7F5231E-9B0D-46A0-B372-6CFB1FAA1B47}">
      <dsp:nvSpPr>
        <dsp:cNvPr id="0" name=""/>
        <dsp:cNvSpPr/>
      </dsp:nvSpPr>
      <dsp:spPr>
        <a:xfrm>
          <a:off x="8239312" y="3343990"/>
          <a:ext cx="3345700" cy="200742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942" tIns="172086" rIns="163942" bIns="172086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u="sng" kern="1200" dirty="0" err="1">
              <a:latin typeface="Calibri Light" panose="020F0302020204030204"/>
            </a:rPr>
            <a:t>Можност</a:t>
          </a:r>
          <a:r>
            <a:rPr lang="en-US" sz="2100" b="1" u="sng" kern="1200" dirty="0"/>
            <a:t> </a:t>
          </a:r>
          <a:r>
            <a:rPr lang="en-US" sz="2100" b="1" u="sng" kern="1200" dirty="0" err="1"/>
            <a:t>за</a:t>
          </a:r>
          <a:r>
            <a:rPr lang="en-US" sz="2100" b="1" u="sng" kern="1200" dirty="0"/>
            <a:t> </a:t>
          </a:r>
          <a:r>
            <a:rPr lang="en-US" sz="2100" b="1" u="sng" kern="1200" dirty="0" err="1"/>
            <a:t>запишување</a:t>
          </a:r>
          <a:r>
            <a:rPr lang="en-US" sz="2100" b="1" u="sng" kern="1200" dirty="0"/>
            <a:t> </a:t>
          </a:r>
          <a:r>
            <a:rPr lang="en-US" sz="2100" b="1" u="sng" kern="1200" dirty="0" err="1"/>
            <a:t>на</a:t>
          </a:r>
          <a:r>
            <a:rPr lang="en-US" sz="2100" b="1" u="sng" kern="1200" dirty="0"/>
            <a:t> </a:t>
          </a:r>
          <a:r>
            <a:rPr lang="en-US" sz="2100" b="1" u="sng" kern="1200" dirty="0" err="1"/>
            <a:t>било</a:t>
          </a:r>
          <a:r>
            <a:rPr lang="en-US" sz="2100" b="1" u="sng" kern="1200" dirty="0"/>
            <a:t> </a:t>
          </a:r>
          <a:r>
            <a:rPr lang="en-US" sz="2100" b="1" u="sng" kern="1200" dirty="0" err="1"/>
            <a:t>кој</a:t>
          </a:r>
          <a:r>
            <a:rPr lang="en-US" sz="2100" b="1" u="sng" kern="1200" dirty="0"/>
            <a:t> </a:t>
          </a:r>
          <a:r>
            <a:rPr lang="en-US" sz="2100" b="1" u="sng" kern="1200" dirty="0" err="1"/>
            <a:t>факултет</a:t>
          </a:r>
          <a:r>
            <a:rPr lang="en-US" sz="2100" b="1" u="sng" kern="1200" dirty="0"/>
            <a:t> </a:t>
          </a:r>
          <a:r>
            <a:rPr lang="en-US" sz="2100" b="1" u="sng" kern="1200" dirty="0" err="1"/>
            <a:t>за</a:t>
          </a:r>
          <a:r>
            <a:rPr lang="en-US" sz="2100" b="1" u="sng" kern="1200" dirty="0"/>
            <a:t> </a:t>
          </a:r>
          <a:r>
            <a:rPr lang="en-US" sz="2100" b="1" u="sng" kern="1200" dirty="0" err="1"/>
            <a:t>технички</a:t>
          </a:r>
          <a:r>
            <a:rPr lang="en-US" sz="2100" b="1" u="sng" kern="1200" dirty="0"/>
            <a:t> </a:t>
          </a:r>
          <a:r>
            <a:rPr lang="en-US" sz="2100" b="1" u="sng" kern="1200" dirty="0" err="1"/>
            <a:t>или</a:t>
          </a:r>
          <a:r>
            <a:rPr lang="en-US" sz="2100" b="1" u="sng" kern="1200" dirty="0"/>
            <a:t> </a:t>
          </a:r>
          <a:r>
            <a:rPr lang="en-US" sz="2100" b="1" u="sng" kern="1200" dirty="0" err="1"/>
            <a:t>општествени</a:t>
          </a:r>
          <a:r>
            <a:rPr lang="en-US" sz="2100" b="1" u="sng" kern="1200" dirty="0"/>
            <a:t> </a:t>
          </a:r>
          <a:r>
            <a:rPr lang="en-US" sz="2100" b="1" u="sng" kern="1200" dirty="0" err="1"/>
            <a:t>науки</a:t>
          </a:r>
          <a:endParaRPr lang="en-US" sz="2100" kern="1200" dirty="0" err="1"/>
        </a:p>
      </dsp:txBody>
      <dsp:txXfrm>
        <a:off x="8239312" y="3343990"/>
        <a:ext cx="3345700" cy="20074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5E927-58F2-4121-99BD-CB0A11A23A8C}">
      <dsp:nvSpPr>
        <dsp:cNvPr id="0" name=""/>
        <dsp:cNvSpPr/>
      </dsp:nvSpPr>
      <dsp:spPr>
        <a:xfrm>
          <a:off x="0" y="242084"/>
          <a:ext cx="6253721" cy="1099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Calibri Light" panose="020F0302020204030204"/>
            </a:rPr>
            <a:t>Изучување</a:t>
          </a:r>
          <a:r>
            <a:rPr lang="en-US" sz="2000" kern="1200" dirty="0"/>
            <a:t> </a:t>
          </a:r>
          <a:r>
            <a:rPr lang="en-US" sz="2000" kern="1200" dirty="0" err="1"/>
            <a:t>на</a:t>
          </a:r>
          <a:r>
            <a:rPr lang="en-US" sz="2000" kern="1200" dirty="0"/>
            <a:t> </a:t>
          </a:r>
          <a:r>
            <a:rPr lang="en-US" sz="2000" kern="1200" dirty="0" err="1"/>
            <a:t>предмети</a:t>
          </a:r>
          <a:r>
            <a:rPr lang="en-US" sz="2000" kern="1200" dirty="0"/>
            <a:t> </a:t>
          </a:r>
          <a:r>
            <a:rPr lang="en-US" sz="2000" kern="1200" dirty="0" err="1"/>
            <a:t>од</a:t>
          </a:r>
          <a:r>
            <a:rPr lang="en-US" sz="2000" kern="1200" dirty="0"/>
            <a:t> </a:t>
          </a:r>
          <a:r>
            <a:rPr lang="en-US" sz="2000" kern="1200" dirty="0" err="1"/>
            <a:t>областа</a:t>
          </a:r>
          <a:r>
            <a:rPr lang="en-US" sz="2000" kern="1200" dirty="0"/>
            <a:t> </a:t>
          </a:r>
          <a:r>
            <a:rPr lang="en-US" sz="2000" kern="1200" dirty="0" err="1"/>
            <a:t>на</a:t>
          </a:r>
          <a:r>
            <a:rPr lang="en-US" sz="2000" kern="1200" dirty="0"/>
            <a:t> </a:t>
          </a:r>
          <a:r>
            <a:rPr lang="en-US" sz="2000" kern="1200" dirty="0" err="1"/>
            <a:t>греење</a:t>
          </a:r>
          <a:r>
            <a:rPr lang="en-US" sz="2000" kern="1200" dirty="0"/>
            <a:t> и </a:t>
          </a:r>
          <a:r>
            <a:rPr lang="en-US" sz="2000" kern="1200" dirty="0" err="1"/>
            <a:t>климатизација,цевкини</a:t>
          </a:r>
          <a:r>
            <a:rPr lang="en-US" sz="2000" kern="1200" dirty="0"/>
            <a:t> </a:t>
          </a:r>
          <a:r>
            <a:rPr lang="en-US" sz="2000" kern="1200" dirty="0" err="1"/>
            <a:t>инсталации,термодинамички</a:t>
          </a:r>
          <a:r>
            <a:rPr lang="en-US" sz="2000" kern="1200" dirty="0"/>
            <a:t> и </a:t>
          </a:r>
          <a:r>
            <a:rPr lang="en-US" sz="2000" kern="1200" dirty="0" err="1"/>
            <a:t>хидраулични</a:t>
          </a:r>
          <a:r>
            <a:rPr lang="en-US" sz="2000" kern="1200" dirty="0"/>
            <a:t> </a:t>
          </a:r>
          <a:r>
            <a:rPr lang="en-US" sz="2000" kern="1200" dirty="0" err="1"/>
            <a:t>системи</a:t>
          </a:r>
          <a:endParaRPr lang="en-US" sz="2000" kern="1200" dirty="0"/>
        </a:p>
      </dsp:txBody>
      <dsp:txXfrm>
        <a:off x="53688" y="295772"/>
        <a:ext cx="6146345" cy="992424"/>
      </dsp:txXfrm>
    </dsp:sp>
    <dsp:sp modelId="{E2256870-0BA9-47DE-B76D-ADBC5E760E8D}">
      <dsp:nvSpPr>
        <dsp:cNvPr id="0" name=""/>
        <dsp:cNvSpPr/>
      </dsp:nvSpPr>
      <dsp:spPr>
        <a:xfrm>
          <a:off x="0" y="1399484"/>
          <a:ext cx="6253721" cy="109980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Calibri Light" panose="020F0302020204030204"/>
            </a:rPr>
            <a:t>Инсталирање</a:t>
          </a:r>
          <a:r>
            <a:rPr lang="en-US" sz="2000" kern="1200" dirty="0"/>
            <a:t> и </a:t>
          </a:r>
          <a:r>
            <a:rPr lang="en-US" sz="2000" kern="1200" dirty="0" err="1"/>
            <a:t>поправка</a:t>
          </a:r>
          <a:r>
            <a:rPr lang="en-US" sz="2000" kern="1200" dirty="0"/>
            <a:t> </a:t>
          </a:r>
          <a:r>
            <a:rPr lang="en-US" sz="2000" kern="1200" dirty="0" err="1"/>
            <a:t>на</a:t>
          </a:r>
          <a:r>
            <a:rPr lang="en-US" sz="2000" kern="1200" dirty="0"/>
            <a:t> </a:t>
          </a:r>
          <a:r>
            <a:rPr lang="en-US" sz="2000" kern="1200" dirty="0" err="1"/>
            <a:t>надворешна</a:t>
          </a:r>
          <a:r>
            <a:rPr lang="en-US" sz="2000" kern="1200" dirty="0"/>
            <a:t> и </a:t>
          </a:r>
          <a:r>
            <a:rPr lang="en-US" sz="2000" kern="1200" dirty="0" err="1"/>
            <a:t>внатрешна</a:t>
          </a:r>
          <a:r>
            <a:rPr lang="en-US" sz="2000" kern="1200" dirty="0"/>
            <a:t> </a:t>
          </a:r>
          <a:r>
            <a:rPr lang="en-US" sz="2000" kern="1200" dirty="0" err="1"/>
            <a:t>водоводна</a:t>
          </a:r>
          <a:r>
            <a:rPr lang="en-US" sz="2000" kern="1200" dirty="0"/>
            <a:t> </a:t>
          </a:r>
          <a:r>
            <a:rPr lang="en-US" sz="2000" kern="1200" dirty="0" err="1"/>
            <a:t>мрежа</a:t>
          </a:r>
          <a:endParaRPr lang="en-US" sz="2000" kern="1200" dirty="0"/>
        </a:p>
      </dsp:txBody>
      <dsp:txXfrm>
        <a:off x="53688" y="1453172"/>
        <a:ext cx="6146345" cy="992424"/>
      </dsp:txXfrm>
    </dsp:sp>
    <dsp:sp modelId="{F20ACA81-F0ED-4C24-B844-E359F999B7CE}">
      <dsp:nvSpPr>
        <dsp:cNvPr id="0" name=""/>
        <dsp:cNvSpPr/>
      </dsp:nvSpPr>
      <dsp:spPr>
        <a:xfrm>
          <a:off x="0" y="2556884"/>
          <a:ext cx="6253721" cy="109980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Calibri Light" panose="020F0302020204030204"/>
            </a:rPr>
            <a:t> </a:t>
          </a:r>
          <a:r>
            <a:rPr lang="en-US" sz="2000" kern="1200" dirty="0" err="1"/>
            <a:t>Зголемен</a:t>
          </a:r>
          <a:r>
            <a:rPr lang="en-US" sz="2000" kern="1200" dirty="0"/>
            <a:t> </a:t>
          </a:r>
          <a:r>
            <a:rPr lang="en-US" sz="2000" kern="1200" dirty="0" err="1"/>
            <a:t>број</a:t>
          </a:r>
          <a:r>
            <a:rPr lang="en-US" sz="2000" kern="1200" dirty="0"/>
            <a:t> </a:t>
          </a:r>
          <a:r>
            <a:rPr lang="en-US" sz="2000" kern="1200" dirty="0" err="1"/>
            <a:t>на</a:t>
          </a:r>
          <a:r>
            <a:rPr lang="en-US" sz="2000" kern="1200" dirty="0"/>
            <a:t> </a:t>
          </a:r>
          <a:r>
            <a:rPr lang="en-US" sz="2000" kern="1200" dirty="0" err="1"/>
            <a:t>број</a:t>
          </a:r>
          <a:r>
            <a:rPr lang="en-US" sz="2000" kern="1200" dirty="0"/>
            <a:t> </a:t>
          </a:r>
          <a:r>
            <a:rPr lang="en-US" sz="2000" kern="1200" dirty="0" err="1"/>
            <a:t>на</a:t>
          </a:r>
          <a:r>
            <a:rPr lang="en-US" sz="2000" kern="1200" dirty="0"/>
            <a:t> </a:t>
          </a:r>
          <a:r>
            <a:rPr lang="en-US" sz="2000" kern="1200" dirty="0" err="1"/>
            <a:t>часови</a:t>
          </a:r>
          <a:r>
            <a:rPr lang="en-US" sz="2000" kern="1200" dirty="0"/>
            <a:t> </a:t>
          </a:r>
          <a:r>
            <a:rPr lang="en-US" sz="2000" kern="1200" dirty="0" err="1"/>
            <a:t>од</a:t>
          </a:r>
          <a:r>
            <a:rPr lang="en-US" sz="2000" kern="1200" dirty="0"/>
            <a:t> </a:t>
          </a:r>
          <a:r>
            <a:rPr lang="en-US" sz="2000" kern="1200" dirty="0" err="1"/>
            <a:t>практична</a:t>
          </a:r>
          <a:r>
            <a:rPr lang="en-US" sz="2000" kern="1200" dirty="0"/>
            <a:t> </a:t>
          </a:r>
          <a:r>
            <a:rPr lang="en-US" sz="2000" kern="1200" dirty="0" err="1"/>
            <a:t>настава</a:t>
          </a:r>
          <a:endParaRPr lang="en-US" sz="2000" kern="1200" dirty="0"/>
        </a:p>
      </dsp:txBody>
      <dsp:txXfrm>
        <a:off x="53688" y="2610572"/>
        <a:ext cx="6146345" cy="992424"/>
      </dsp:txXfrm>
    </dsp:sp>
    <dsp:sp modelId="{8BC04DA8-83D8-4E79-B631-33E98E0F5DCA}">
      <dsp:nvSpPr>
        <dsp:cNvPr id="0" name=""/>
        <dsp:cNvSpPr/>
      </dsp:nvSpPr>
      <dsp:spPr>
        <a:xfrm>
          <a:off x="0" y="3714285"/>
          <a:ext cx="6253721" cy="10998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Calibri Light" panose="020F0302020204030204"/>
            </a:rPr>
            <a:t>Соработка</a:t>
          </a:r>
          <a:r>
            <a:rPr lang="en-US" sz="2000" kern="1200" dirty="0"/>
            <a:t> </a:t>
          </a:r>
          <a:r>
            <a:rPr lang="en-US" sz="2000" kern="1200" dirty="0" err="1"/>
            <a:t>со</a:t>
          </a:r>
          <a:r>
            <a:rPr lang="en-US" sz="2000" kern="1200" dirty="0"/>
            <a:t> </a:t>
          </a:r>
          <a:r>
            <a:rPr lang="en-US" sz="2000" kern="1200" dirty="0" err="1"/>
            <a:t>приватни</a:t>
          </a:r>
          <a:r>
            <a:rPr lang="en-US" sz="2000" kern="1200" dirty="0"/>
            <a:t> </a:t>
          </a:r>
          <a:r>
            <a:rPr lang="en-US" sz="2000" kern="1200" dirty="0" err="1"/>
            <a:t>компании</a:t>
          </a:r>
        </a:p>
      </dsp:txBody>
      <dsp:txXfrm>
        <a:off x="53688" y="3767973"/>
        <a:ext cx="6146345" cy="9924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B1EAED-B5D2-4BC6-9F4E-BC6915FDFBCE}">
      <dsp:nvSpPr>
        <dsp:cNvPr id="0" name=""/>
        <dsp:cNvSpPr/>
      </dsp:nvSpPr>
      <dsp:spPr>
        <a:xfrm>
          <a:off x="5568734" y="0"/>
          <a:ext cx="6364168" cy="6364168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1C3C7-BD71-4E81-974C-6014A8BC3D6B}">
      <dsp:nvSpPr>
        <dsp:cNvPr id="0" name=""/>
        <dsp:cNvSpPr/>
      </dsp:nvSpPr>
      <dsp:spPr>
        <a:xfrm>
          <a:off x="6173330" y="604595"/>
          <a:ext cx="2482025" cy="24820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  <a:latin typeface="Calibri Light" panose="020F0302020204030204"/>
            </a:rPr>
            <a:t>Изучување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на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предмети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од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областа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на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возила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и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механизација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со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акцент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на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одржување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на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системите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на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моторните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возила</a:t>
          </a:r>
          <a:endParaRPr lang="en-US" sz="1800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6294492" y="725757"/>
        <a:ext cx="2239701" cy="2239701"/>
      </dsp:txXfrm>
    </dsp:sp>
    <dsp:sp modelId="{DA1E802A-2134-4425-A68D-77D8D43974CA}">
      <dsp:nvSpPr>
        <dsp:cNvPr id="0" name=""/>
        <dsp:cNvSpPr/>
      </dsp:nvSpPr>
      <dsp:spPr>
        <a:xfrm>
          <a:off x="8846281" y="604595"/>
          <a:ext cx="2482025" cy="24820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  <a:latin typeface="Calibri Light" panose="020F0302020204030204"/>
            </a:rPr>
            <a:t>Тестирање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одделни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функции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на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механичките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компоненти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и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нивно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подесување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кај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моторните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возила</a:t>
          </a:r>
          <a:endParaRPr lang="en-US" sz="1800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8967443" y="725757"/>
        <a:ext cx="2239701" cy="2239701"/>
      </dsp:txXfrm>
    </dsp:sp>
    <dsp:sp modelId="{5429944E-23DF-4BF4-8E64-DEF1CAB303CE}">
      <dsp:nvSpPr>
        <dsp:cNvPr id="0" name=""/>
        <dsp:cNvSpPr/>
      </dsp:nvSpPr>
      <dsp:spPr>
        <a:xfrm>
          <a:off x="6173330" y="3277546"/>
          <a:ext cx="2482025" cy="24820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  <a:latin typeface="Calibri Light" panose="020F0302020204030204"/>
            </a:rPr>
            <a:t>Зголемен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број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на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часови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на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практична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настава</a:t>
          </a:r>
          <a:endParaRPr lang="en-US" sz="1800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6294492" y="3398708"/>
        <a:ext cx="2239701" cy="2239701"/>
      </dsp:txXfrm>
    </dsp:sp>
    <dsp:sp modelId="{F28DE1F5-2F1F-4504-9F39-3C9C0280B8A4}">
      <dsp:nvSpPr>
        <dsp:cNvPr id="0" name=""/>
        <dsp:cNvSpPr/>
      </dsp:nvSpPr>
      <dsp:spPr>
        <a:xfrm>
          <a:off x="8846281" y="3277546"/>
          <a:ext cx="2482025" cy="24820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  <a:latin typeface="Calibri Light" panose="020F0302020204030204"/>
            </a:rPr>
            <a:t>Можност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за</a:t>
          </a:r>
          <a:r>
            <a:rPr lang="en-US" sz="1800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b="1" u="sng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продолжување</a:t>
          </a:r>
          <a:r>
            <a:rPr lang="en-US" sz="1800" b="1" u="sng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b="1" u="sng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на</a:t>
          </a:r>
          <a:r>
            <a:rPr lang="en-US" sz="1800" b="1" u="sng" kern="1200" dirty="0">
              <a:solidFill>
                <a:schemeClr val="bg1">
                  <a:lumMod val="95000"/>
                  <a:lumOff val="5000"/>
                </a:schemeClr>
              </a:solidFill>
            </a:rPr>
            <a:t> </a:t>
          </a:r>
          <a:r>
            <a:rPr lang="en-US" sz="1800" b="1" u="sng" kern="1200" dirty="0" err="1">
              <a:solidFill>
                <a:schemeClr val="bg1">
                  <a:lumMod val="95000"/>
                  <a:lumOff val="5000"/>
                </a:schemeClr>
              </a:solidFill>
            </a:rPr>
            <a:t>образованието</a:t>
          </a:r>
          <a:r>
            <a:rPr lang="en-US" sz="1800" b="1" u="sng" kern="1200" dirty="0">
              <a:solidFill>
                <a:schemeClr val="bg1">
                  <a:lumMod val="95000"/>
                  <a:lumOff val="5000"/>
                </a:schemeClr>
              </a:solidFill>
            </a:rPr>
            <a:t> </a:t>
          </a:r>
          <a:endParaRPr lang="en-US" sz="1800" kern="1200" dirty="0">
            <a:solidFill>
              <a:schemeClr val="bg1">
                <a:lumMod val="95000"/>
                <a:lumOff val="5000"/>
              </a:schemeClr>
            </a:solidFill>
          </a:endParaRPr>
        </a:p>
      </dsp:txBody>
      <dsp:txXfrm>
        <a:off x="8967443" y="3398708"/>
        <a:ext cx="2239701" cy="22397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63AB7A-EB00-4FAF-AB4A-C7E6DD02089E}">
      <dsp:nvSpPr>
        <dsp:cNvPr id="0" name=""/>
        <dsp:cNvSpPr/>
      </dsp:nvSpPr>
      <dsp:spPr>
        <a:xfrm>
          <a:off x="911158" y="0"/>
          <a:ext cx="2540891" cy="14116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err="1"/>
            <a:t>Четиригодишни</a:t>
          </a:r>
          <a:r>
            <a:rPr lang="en-US" sz="2600" kern="1200"/>
            <a:t> </a:t>
          </a:r>
          <a:r>
            <a:rPr lang="en-US" sz="2600" kern="1200" err="1"/>
            <a:t>образовни</a:t>
          </a:r>
          <a:r>
            <a:rPr lang="en-US" sz="2600" kern="1200"/>
            <a:t> </a:t>
          </a:r>
          <a:r>
            <a:rPr lang="en-US" sz="2600" kern="1200" err="1"/>
            <a:t>профили</a:t>
          </a:r>
        </a:p>
      </dsp:txBody>
      <dsp:txXfrm>
        <a:off x="952503" y="41345"/>
        <a:ext cx="2458201" cy="1328916"/>
      </dsp:txXfrm>
    </dsp:sp>
    <dsp:sp modelId="{4066CB92-ACBE-4169-B16A-B84141883891}">
      <dsp:nvSpPr>
        <dsp:cNvPr id="0" name=""/>
        <dsp:cNvSpPr/>
      </dsp:nvSpPr>
      <dsp:spPr>
        <a:xfrm rot="5400000">
          <a:off x="1916928" y="1446896"/>
          <a:ext cx="529352" cy="6352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-5400000">
        <a:off x="1991037" y="1499831"/>
        <a:ext cx="381134" cy="370546"/>
      </dsp:txXfrm>
    </dsp:sp>
    <dsp:sp modelId="{000DF1D6-4D68-4252-A192-732119D3F20C}">
      <dsp:nvSpPr>
        <dsp:cNvPr id="0" name=""/>
        <dsp:cNvSpPr/>
      </dsp:nvSpPr>
      <dsp:spPr>
        <a:xfrm>
          <a:off x="911158" y="2117409"/>
          <a:ext cx="2540891" cy="14116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i="1" u="sng" kern="1200" dirty="0" err="1">
              <a:latin typeface="Calibri Light" panose="020F0302020204030204"/>
            </a:rPr>
            <a:t>Техничар</a:t>
          </a:r>
          <a:r>
            <a:rPr lang="en-US" sz="2600" b="1" i="1" u="sng" kern="1200" dirty="0"/>
            <a:t> </a:t>
          </a:r>
          <a:r>
            <a:rPr lang="en-US" sz="2600" b="1" i="1" u="sng" kern="1200" dirty="0" err="1"/>
            <a:t>за</a:t>
          </a:r>
          <a:r>
            <a:rPr lang="en-US" sz="2600" b="1" i="1" u="sng" kern="1200" dirty="0"/>
            <a:t> </a:t>
          </a:r>
          <a:r>
            <a:rPr lang="en-US" sz="2600" b="1" i="1" u="sng" kern="1200" dirty="0" err="1"/>
            <a:t>патен</a:t>
          </a:r>
          <a:r>
            <a:rPr lang="en-US" sz="2600" b="1" i="1" u="sng" kern="1200" dirty="0"/>
            <a:t> </a:t>
          </a:r>
          <a:r>
            <a:rPr lang="en-US" sz="2600" b="1" i="1" u="sng" kern="1200" dirty="0" err="1"/>
            <a:t>сообраќај</a:t>
          </a:r>
          <a:endParaRPr lang="en-US" sz="2600" kern="1200" dirty="0" err="1"/>
        </a:p>
      </dsp:txBody>
      <dsp:txXfrm>
        <a:off x="952503" y="2158754"/>
        <a:ext cx="2458201" cy="1328916"/>
      </dsp:txXfrm>
    </dsp:sp>
    <dsp:sp modelId="{684AF91C-F26F-4333-B1C3-16230BE50086}">
      <dsp:nvSpPr>
        <dsp:cNvPr id="0" name=""/>
        <dsp:cNvSpPr/>
      </dsp:nvSpPr>
      <dsp:spPr>
        <a:xfrm rot="5400000">
          <a:off x="1916928" y="3564306"/>
          <a:ext cx="529352" cy="6352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 rot="-5400000">
        <a:off x="1991037" y="3617241"/>
        <a:ext cx="381134" cy="370546"/>
      </dsp:txXfrm>
    </dsp:sp>
    <dsp:sp modelId="{63DFA4DB-25B5-4E9C-B8EE-A726C23F4C2F}">
      <dsp:nvSpPr>
        <dsp:cNvPr id="0" name=""/>
        <dsp:cNvSpPr/>
      </dsp:nvSpPr>
      <dsp:spPr>
        <a:xfrm>
          <a:off x="911158" y="4234819"/>
          <a:ext cx="2540891" cy="14116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i="1" u="sng" kern="1200" dirty="0">
              <a:latin typeface="Calibri Light" panose="020F0302020204030204"/>
            </a:rPr>
            <a:t>Техничар</a:t>
          </a:r>
          <a:r>
            <a:rPr lang="en-US" sz="2600" b="1" i="1" u="sng" kern="1200" dirty="0"/>
            <a:t> </a:t>
          </a:r>
          <a:r>
            <a:rPr lang="en-US" sz="2600" b="1" i="1" u="sng" kern="1200" dirty="0" err="1"/>
            <a:t>за</a:t>
          </a:r>
          <a:r>
            <a:rPr lang="en-US" sz="2600" b="1" i="1" u="sng" kern="1200" dirty="0"/>
            <a:t> </a:t>
          </a:r>
          <a:r>
            <a:rPr lang="en-US" sz="2600" b="1" i="1" u="sng" kern="1200" dirty="0" err="1"/>
            <a:t>транспорт</a:t>
          </a:r>
          <a:r>
            <a:rPr lang="en-US" sz="2600" b="1" i="1" u="sng" kern="1200" dirty="0"/>
            <a:t> и </a:t>
          </a:r>
          <a:r>
            <a:rPr lang="en-US" sz="2600" b="1" i="1" u="sng" kern="1200" err="1"/>
            <a:t>шпедиција</a:t>
          </a:r>
          <a:endParaRPr lang="en-US" sz="2600" kern="1200" err="1"/>
        </a:p>
      </dsp:txBody>
      <dsp:txXfrm>
        <a:off x="952503" y="4276164"/>
        <a:ext cx="2458201" cy="13289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78DD3F-5138-481F-9D5E-DCC2CE5293A8}">
      <dsp:nvSpPr>
        <dsp:cNvPr id="0" name=""/>
        <dsp:cNvSpPr/>
      </dsp:nvSpPr>
      <dsp:spPr>
        <a:xfrm>
          <a:off x="1713359" y="1105370"/>
          <a:ext cx="3621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2178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884629" y="1149124"/>
        <a:ext cx="19638" cy="3931"/>
      </dsp:txXfrm>
    </dsp:sp>
    <dsp:sp modelId="{D5D2819E-BBCA-4468-8C24-09069A59F9B2}">
      <dsp:nvSpPr>
        <dsp:cNvPr id="0" name=""/>
        <dsp:cNvSpPr/>
      </dsp:nvSpPr>
      <dsp:spPr>
        <a:xfrm>
          <a:off x="7428" y="638771"/>
          <a:ext cx="1707730" cy="102463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680" tIns="87837" rIns="83680" bIns="87837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1200" b="1" kern="1200" dirty="0" err="1"/>
            <a:t>Можности</a:t>
          </a:r>
          <a:r>
            <a:rPr lang="en-US" sz="1200" b="1" kern="1200" dirty="0"/>
            <a:t> </a:t>
          </a:r>
          <a:r>
            <a:rPr lang="en-US" sz="1200" b="1" kern="1200" dirty="0" err="1"/>
            <a:t>за</a:t>
          </a:r>
          <a:r>
            <a:rPr lang="en-US" sz="1200" b="1" kern="1200" dirty="0"/>
            <a:t> </a:t>
          </a:r>
          <a:r>
            <a:rPr lang="en-US" sz="1200" b="1" kern="1200" dirty="0" err="1"/>
            <a:t>вработување</a:t>
          </a:r>
          <a:r>
            <a:rPr lang="en-US" sz="1200" b="1" kern="1200" dirty="0"/>
            <a:t>:</a:t>
          </a:r>
          <a:br>
            <a:rPr lang="en-US" sz="1200" b="1" kern="1200" dirty="0"/>
          </a:br>
          <a:r>
            <a:rPr lang="en-US" sz="1200" b="1" kern="1200" dirty="0"/>
            <a:t> </a:t>
          </a:r>
          <a:r>
            <a:rPr lang="en-US" sz="1200" b="1" kern="1200" dirty="0" err="1">
              <a:latin typeface="Calibri Light" panose="020F0302020204030204"/>
            </a:rPr>
            <a:t>Транспортни</a:t>
          </a:r>
          <a:r>
            <a:rPr lang="en-US" sz="1200" b="1" kern="1200" dirty="0">
              <a:latin typeface="Calibri Light" panose="020F0302020204030204"/>
            </a:rPr>
            <a:t> </a:t>
          </a:r>
          <a:r>
            <a:rPr lang="en-US" sz="1200" b="1" kern="1200" dirty="0" err="1"/>
            <a:t>организации</a:t>
          </a:r>
          <a:r>
            <a:rPr lang="en-US" sz="1200" b="1" kern="1200" dirty="0"/>
            <a:t> </a:t>
          </a:r>
          <a:r>
            <a:rPr lang="en-US" sz="1200" b="1" kern="1200" dirty="0" err="1"/>
            <a:t>Сообраќајни</a:t>
          </a:r>
          <a:r>
            <a:rPr lang="en-US" sz="1200" b="1" kern="1200" dirty="0"/>
            <a:t> </a:t>
          </a:r>
          <a:r>
            <a:rPr lang="en-US" sz="1200" b="1" kern="1200" dirty="0" err="1"/>
            <a:t>организации</a:t>
          </a:r>
          <a:r>
            <a:rPr lang="en-US" sz="1200" b="1" kern="1200" dirty="0"/>
            <a:t> </a:t>
          </a:r>
          <a:endParaRPr lang="en-US" sz="1200" kern="1200" dirty="0"/>
        </a:p>
      </dsp:txBody>
      <dsp:txXfrm>
        <a:off x="7428" y="638771"/>
        <a:ext cx="1707730" cy="1024638"/>
      </dsp:txXfrm>
    </dsp:sp>
    <dsp:sp modelId="{B4DDA050-4D6A-4D32-9D67-80C3E7C8172C}">
      <dsp:nvSpPr>
        <dsp:cNvPr id="0" name=""/>
        <dsp:cNvSpPr/>
      </dsp:nvSpPr>
      <dsp:spPr>
        <a:xfrm>
          <a:off x="3813868" y="1105370"/>
          <a:ext cx="3621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2178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985137" y="1149124"/>
        <a:ext cx="19638" cy="3931"/>
      </dsp:txXfrm>
    </dsp:sp>
    <dsp:sp modelId="{C630D82E-A439-4BF6-BFE5-AB840C69850B}">
      <dsp:nvSpPr>
        <dsp:cNvPr id="0" name=""/>
        <dsp:cNvSpPr/>
      </dsp:nvSpPr>
      <dsp:spPr>
        <a:xfrm>
          <a:off x="2107937" y="638771"/>
          <a:ext cx="1707730" cy="102463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680" tIns="87837" rIns="83680" bIns="87837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1200" b="1" kern="1200" dirty="0">
              <a:latin typeface="Calibri Light" panose="020F0302020204030204"/>
            </a:rPr>
            <a:t> </a:t>
          </a:r>
          <a:r>
            <a:rPr lang="en-US" sz="1200" b="1" kern="1200" dirty="0" err="1"/>
            <a:t>Шпедитерски</a:t>
          </a:r>
          <a:r>
            <a:rPr lang="en-US" sz="1200" b="1" kern="1200" dirty="0"/>
            <a:t> </a:t>
          </a:r>
          <a:r>
            <a:rPr lang="en-US" sz="1200" b="1" kern="1200" dirty="0" err="1"/>
            <a:t>организации</a:t>
          </a:r>
          <a:endParaRPr lang="en-US" sz="1200" kern="1200" dirty="0"/>
        </a:p>
      </dsp:txBody>
      <dsp:txXfrm>
        <a:off x="2107937" y="638771"/>
        <a:ext cx="1707730" cy="1024638"/>
      </dsp:txXfrm>
    </dsp:sp>
    <dsp:sp modelId="{FAEEB5E6-3106-4AA5-8061-5404D82B589A}">
      <dsp:nvSpPr>
        <dsp:cNvPr id="0" name=""/>
        <dsp:cNvSpPr/>
      </dsp:nvSpPr>
      <dsp:spPr>
        <a:xfrm>
          <a:off x="861294" y="1661609"/>
          <a:ext cx="4201017" cy="362178"/>
        </a:xfrm>
        <a:custGeom>
          <a:avLst/>
          <a:gdLst/>
          <a:ahLst/>
          <a:cxnLst/>
          <a:rect l="0" t="0" r="0" b="0"/>
          <a:pathLst>
            <a:path>
              <a:moveTo>
                <a:pt x="4201017" y="0"/>
              </a:moveTo>
              <a:lnTo>
                <a:pt x="4201017" y="198189"/>
              </a:lnTo>
              <a:lnTo>
                <a:pt x="0" y="198189"/>
              </a:lnTo>
              <a:lnTo>
                <a:pt x="0" y="362178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56319" y="1840732"/>
        <a:ext cx="210966" cy="3931"/>
      </dsp:txXfrm>
    </dsp:sp>
    <dsp:sp modelId="{BB731309-59A6-4F09-A2BE-E9BA0D88C91E}">
      <dsp:nvSpPr>
        <dsp:cNvPr id="0" name=""/>
        <dsp:cNvSpPr/>
      </dsp:nvSpPr>
      <dsp:spPr>
        <a:xfrm>
          <a:off x="4208446" y="638771"/>
          <a:ext cx="1707730" cy="102463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680" tIns="87837" rIns="83680" bIns="87837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1200" b="1" kern="1200" dirty="0">
              <a:latin typeface="Calibri Light" panose="020F0302020204030204"/>
            </a:rPr>
            <a:t> </a:t>
          </a:r>
          <a:r>
            <a:rPr lang="en-US" sz="1200" b="1" kern="1200" dirty="0" err="1"/>
            <a:t>Стоково-транспортни</a:t>
          </a:r>
          <a:r>
            <a:rPr lang="en-US" sz="1200" b="1" kern="1200" dirty="0"/>
            <a:t> </a:t>
          </a:r>
          <a:r>
            <a:rPr lang="en-US" sz="1200" b="1" kern="1200" dirty="0" err="1"/>
            <a:t>центри</a:t>
          </a:r>
          <a:endParaRPr lang="en-US" sz="1200" kern="1200" dirty="0"/>
        </a:p>
      </dsp:txBody>
      <dsp:txXfrm>
        <a:off x="4208446" y="638771"/>
        <a:ext cx="1707730" cy="1024638"/>
      </dsp:txXfrm>
    </dsp:sp>
    <dsp:sp modelId="{093789DB-8879-40AD-8134-7AAB62A14E8E}">
      <dsp:nvSpPr>
        <dsp:cNvPr id="0" name=""/>
        <dsp:cNvSpPr/>
      </dsp:nvSpPr>
      <dsp:spPr>
        <a:xfrm>
          <a:off x="1713359" y="2522786"/>
          <a:ext cx="3621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2178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884629" y="2566540"/>
        <a:ext cx="19638" cy="3931"/>
      </dsp:txXfrm>
    </dsp:sp>
    <dsp:sp modelId="{F0B92BC7-B364-46D3-9E48-F67E14347CF0}">
      <dsp:nvSpPr>
        <dsp:cNvPr id="0" name=""/>
        <dsp:cNvSpPr/>
      </dsp:nvSpPr>
      <dsp:spPr>
        <a:xfrm>
          <a:off x="7428" y="2056187"/>
          <a:ext cx="1707730" cy="102463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680" tIns="87837" rIns="83680" bIns="87837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1200" b="1" kern="1200" dirty="0">
              <a:latin typeface="Calibri Light" panose="020F0302020204030204"/>
            </a:rPr>
            <a:t> </a:t>
          </a:r>
          <a:r>
            <a:rPr lang="en-US" sz="1200" b="1" kern="1200" dirty="0" err="1"/>
            <a:t>Карго</a:t>
          </a:r>
          <a:r>
            <a:rPr lang="en-US" sz="1200" b="1" kern="1200" dirty="0"/>
            <a:t> и </a:t>
          </a:r>
          <a:r>
            <a:rPr lang="en-US" sz="1200" b="1" kern="1200" dirty="0" err="1"/>
            <a:t>контејнерски</a:t>
          </a:r>
          <a:r>
            <a:rPr lang="en-US" sz="1200" b="1" kern="1200" dirty="0"/>
            <a:t> </a:t>
          </a:r>
          <a:r>
            <a:rPr lang="en-US" sz="1200" b="1" kern="1200" dirty="0" err="1"/>
            <a:t>терминали</a:t>
          </a:r>
          <a:endParaRPr lang="en-US" sz="1200" kern="1200" dirty="0"/>
        </a:p>
      </dsp:txBody>
      <dsp:txXfrm>
        <a:off x="7428" y="2056187"/>
        <a:ext cx="1707730" cy="1024638"/>
      </dsp:txXfrm>
    </dsp:sp>
    <dsp:sp modelId="{CE530970-9C5B-4192-81F7-F96398AB37EE}">
      <dsp:nvSpPr>
        <dsp:cNvPr id="0" name=""/>
        <dsp:cNvSpPr/>
      </dsp:nvSpPr>
      <dsp:spPr>
        <a:xfrm>
          <a:off x="2107937" y="2056187"/>
          <a:ext cx="1707730" cy="102463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680" tIns="87837" rIns="83680" bIns="87837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1200" b="1" kern="1200" dirty="0">
              <a:latin typeface="Calibri Light" panose="020F0302020204030204"/>
            </a:rPr>
            <a:t> </a:t>
          </a:r>
          <a:r>
            <a:rPr lang="en-US" sz="1200" b="1" kern="1200" dirty="0" err="1"/>
            <a:t>Логистички</a:t>
          </a:r>
          <a:r>
            <a:rPr lang="en-US" sz="1200" b="1" kern="1200" dirty="0"/>
            <a:t> </a:t>
          </a:r>
          <a:r>
            <a:rPr lang="en-US" sz="1200" b="1" kern="1200" dirty="0" err="1"/>
            <a:t>центри</a:t>
          </a:r>
          <a:endParaRPr lang="en-US" sz="1200" kern="1200" dirty="0"/>
        </a:p>
      </dsp:txBody>
      <dsp:txXfrm>
        <a:off x="2107937" y="2056187"/>
        <a:ext cx="1707730" cy="102463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4EDB9-6D87-4D82-B358-29B11D3A1CA0}">
      <dsp:nvSpPr>
        <dsp:cNvPr id="0" name=""/>
        <dsp:cNvSpPr/>
      </dsp:nvSpPr>
      <dsp:spPr>
        <a:xfrm>
          <a:off x="1099927" y="530"/>
          <a:ext cx="3128984" cy="17383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1800" kern="1200" dirty="0" err="1">
              <a:latin typeface="Calibri Light" panose="020F0302020204030204"/>
            </a:rPr>
            <a:t>Градежен</a:t>
          </a:r>
          <a:r>
            <a:rPr lang="en-US" sz="1800" kern="1200" dirty="0"/>
            <a:t> </a:t>
          </a:r>
          <a:r>
            <a:rPr lang="en-US" sz="1800" kern="1200" dirty="0" err="1"/>
            <a:t>техничар</a:t>
          </a:r>
          <a:r>
            <a:rPr lang="en-US" sz="1800" kern="1200" dirty="0"/>
            <a:t> – </a:t>
          </a:r>
          <a:r>
            <a:rPr lang="en-US" sz="1800" kern="1200" dirty="0">
              <a:latin typeface="Calibri Light" panose="020F0302020204030204"/>
            </a:rPr>
            <a:t>4 </a:t>
          </a:r>
          <a:r>
            <a:rPr lang="en-US" sz="1800" kern="1200" dirty="0" err="1">
              <a:latin typeface="Calibri Light" panose="020F0302020204030204"/>
            </a:rPr>
            <a:t>годишен</a:t>
          </a:r>
          <a:r>
            <a:rPr lang="en-US" sz="1800" kern="1200" dirty="0"/>
            <a:t> </a:t>
          </a:r>
          <a:r>
            <a:rPr lang="en-US" sz="1800" kern="1200" dirty="0" err="1"/>
            <a:t>образовен</a:t>
          </a:r>
          <a:r>
            <a:rPr lang="en-US" sz="1800" kern="1200" dirty="0"/>
            <a:t> </a:t>
          </a:r>
          <a:r>
            <a:rPr lang="en-US" sz="1800" kern="1200" dirty="0" err="1"/>
            <a:t>профил</a:t>
          </a:r>
          <a:endParaRPr lang="en-US" sz="1800" kern="1200" dirty="0"/>
        </a:p>
      </dsp:txBody>
      <dsp:txXfrm>
        <a:off x="1150841" y="51444"/>
        <a:ext cx="3027156" cy="1636496"/>
      </dsp:txXfrm>
    </dsp:sp>
    <dsp:sp modelId="{AD798C9A-EBA6-478A-80B4-BBA1D61ACC98}">
      <dsp:nvSpPr>
        <dsp:cNvPr id="0" name=""/>
        <dsp:cNvSpPr/>
      </dsp:nvSpPr>
      <dsp:spPr>
        <a:xfrm rot="5400000">
          <a:off x="2338484" y="1782313"/>
          <a:ext cx="651871" cy="7822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2429746" y="1847501"/>
        <a:ext cx="469348" cy="456310"/>
      </dsp:txXfrm>
    </dsp:sp>
    <dsp:sp modelId="{5A7BC64B-6862-42F3-9FAB-370DF0667085}">
      <dsp:nvSpPr>
        <dsp:cNvPr id="0" name=""/>
        <dsp:cNvSpPr/>
      </dsp:nvSpPr>
      <dsp:spPr>
        <a:xfrm>
          <a:off x="1099927" y="2608017"/>
          <a:ext cx="3128984" cy="17383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481415"/>
                <a:satOff val="10166"/>
                <a:lumOff val="270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-481415"/>
                <a:satOff val="10166"/>
                <a:lumOff val="270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-481415"/>
                <a:satOff val="10166"/>
                <a:lumOff val="270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1800" kern="1200" dirty="0" err="1"/>
            <a:t>Тесар</a:t>
          </a:r>
          <a:r>
            <a:rPr lang="en-US" sz="1800" kern="1200" dirty="0"/>
            <a:t>, </a:t>
          </a:r>
          <a:r>
            <a:rPr lang="en-US" sz="1800" kern="1200" dirty="0" err="1"/>
            <a:t>армирач</a:t>
          </a:r>
          <a:r>
            <a:rPr lang="en-US" sz="1800" kern="1200" dirty="0"/>
            <a:t> и </a:t>
          </a:r>
          <a:r>
            <a:rPr lang="en-US" sz="1800" kern="1200" dirty="0" err="1"/>
            <a:t>бетонирач</a:t>
          </a:r>
          <a:r>
            <a:rPr lang="en-US" sz="1800" kern="1200" dirty="0"/>
            <a:t> (</a:t>
          </a:r>
          <a:r>
            <a:rPr lang="en-US" sz="1800" kern="1200" dirty="0" err="1"/>
            <a:t>дуално</a:t>
          </a:r>
          <a:r>
            <a:rPr lang="en-US" sz="1800" kern="1200" dirty="0"/>
            <a:t> </a:t>
          </a:r>
          <a:r>
            <a:rPr lang="en-US" sz="1800" kern="1200" dirty="0" err="1"/>
            <a:t>образование</a:t>
          </a:r>
          <a:r>
            <a:rPr lang="en-US" sz="1800" kern="1200" dirty="0"/>
            <a:t> </a:t>
          </a:r>
          <a:r>
            <a:rPr lang="en-US" sz="1800" kern="1200" dirty="0" err="1"/>
            <a:t>во</a:t>
          </a:r>
          <a:r>
            <a:rPr lang="en-US" sz="1800" kern="1200" dirty="0"/>
            <a:t> </a:t>
          </a:r>
          <a:r>
            <a:rPr lang="en-US" sz="1800" kern="1200" dirty="0" err="1"/>
            <a:t>соработка</a:t>
          </a:r>
          <a:r>
            <a:rPr lang="en-US" sz="1800" kern="1200" dirty="0"/>
            <a:t> </a:t>
          </a:r>
          <a:r>
            <a:rPr lang="en-US" sz="1800" kern="1200" dirty="0" err="1"/>
            <a:t>со</a:t>
          </a:r>
          <a:r>
            <a:rPr lang="en-US" sz="1800" kern="1200" dirty="0"/>
            <a:t> </a:t>
          </a:r>
          <a:r>
            <a:rPr lang="en-US" sz="1800" kern="1200" dirty="0" err="1"/>
            <a:t>компанија</a:t>
          </a:r>
          <a:r>
            <a:rPr lang="en-US" sz="1800" kern="1200" dirty="0"/>
            <a:t> ДГТ ЖИКОЛ -</a:t>
          </a:r>
          <a:r>
            <a:rPr lang="en-US" sz="1800" kern="1200" dirty="0" err="1"/>
            <a:t>Струмица</a:t>
          </a:r>
          <a:r>
            <a:rPr lang="en-US" sz="1800" kern="1200" dirty="0"/>
            <a:t>) – 3 </a:t>
          </a:r>
          <a:r>
            <a:rPr lang="en-US" sz="1800" kern="1200" dirty="0" err="1"/>
            <a:t>годишен</a:t>
          </a:r>
          <a:r>
            <a:rPr lang="en-US" sz="1800" kern="1200" dirty="0"/>
            <a:t> </a:t>
          </a:r>
          <a:r>
            <a:rPr lang="en-US" sz="1800" kern="1200" dirty="0" err="1"/>
            <a:t>образовен</a:t>
          </a:r>
          <a:r>
            <a:rPr lang="en-US" sz="1800" kern="1200" dirty="0"/>
            <a:t> </a:t>
          </a:r>
          <a:r>
            <a:rPr lang="en-US" sz="1800" kern="1200" dirty="0" err="1"/>
            <a:t>профил</a:t>
          </a:r>
          <a:endParaRPr lang="en-US" sz="1800" kern="1200" dirty="0"/>
        </a:p>
      </dsp:txBody>
      <dsp:txXfrm>
        <a:off x="1150841" y="2658931"/>
        <a:ext cx="3027156" cy="163649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757B73-C916-4522-AC45-7B96F1F5E37C}">
      <dsp:nvSpPr>
        <dsp:cNvPr id="0" name=""/>
        <dsp:cNvSpPr/>
      </dsp:nvSpPr>
      <dsp:spPr>
        <a:xfrm>
          <a:off x="0" y="987786"/>
          <a:ext cx="11478882" cy="5276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•</a:t>
          </a:r>
          <a:r>
            <a:rPr lang="en-US" sz="2200" kern="1200" dirty="0" err="1"/>
            <a:t>Стекнување</a:t>
          </a:r>
          <a:r>
            <a:rPr lang="en-US" sz="2200" kern="1200" dirty="0"/>
            <a:t> </a:t>
          </a:r>
          <a:r>
            <a:rPr lang="en-US" sz="2200" kern="1200" dirty="0" err="1"/>
            <a:t>со</a:t>
          </a:r>
          <a:r>
            <a:rPr lang="en-US" sz="2200" kern="1200" dirty="0"/>
            <a:t> </a:t>
          </a:r>
          <a:r>
            <a:rPr lang="en-US" sz="2200" kern="1200" dirty="0" err="1"/>
            <a:t>знаење</a:t>
          </a:r>
          <a:r>
            <a:rPr lang="en-US" sz="2200" kern="1200" dirty="0"/>
            <a:t> </a:t>
          </a:r>
          <a:r>
            <a:rPr lang="en-US" sz="2200" kern="1200" dirty="0" err="1"/>
            <a:t>од</a:t>
          </a:r>
          <a:r>
            <a:rPr lang="en-US" sz="2200" kern="1200" dirty="0"/>
            <a:t> </a:t>
          </a:r>
          <a:r>
            <a:rPr lang="en-US" sz="2200" kern="1200" dirty="0" err="1"/>
            <a:t>областа</a:t>
          </a:r>
          <a:r>
            <a:rPr lang="en-US" sz="2200" kern="1200" dirty="0"/>
            <a:t> </a:t>
          </a:r>
          <a:r>
            <a:rPr lang="en-US" sz="2200" kern="1200" dirty="0" err="1"/>
            <a:t>на</a:t>
          </a:r>
          <a:r>
            <a:rPr lang="en-US" sz="2200" kern="1200" dirty="0"/>
            <a:t> </a:t>
          </a:r>
          <a:r>
            <a:rPr lang="en-US" sz="2200" kern="1200" dirty="0" err="1"/>
            <a:t>градежништвото</a:t>
          </a:r>
          <a:endParaRPr lang="en-US" sz="2200" kern="1200" dirty="0"/>
        </a:p>
      </dsp:txBody>
      <dsp:txXfrm>
        <a:off x="25759" y="1013545"/>
        <a:ext cx="11427364" cy="476152"/>
      </dsp:txXfrm>
    </dsp:sp>
    <dsp:sp modelId="{683BD0EB-7208-49A3-BD6E-4044D70D7353}">
      <dsp:nvSpPr>
        <dsp:cNvPr id="0" name=""/>
        <dsp:cNvSpPr/>
      </dsp:nvSpPr>
      <dsp:spPr>
        <a:xfrm>
          <a:off x="0" y="1578816"/>
          <a:ext cx="11478882" cy="527670"/>
        </a:xfrm>
        <a:prstGeom prst="round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• </a:t>
          </a:r>
          <a:r>
            <a:rPr lang="en-US" sz="2200" kern="1200" dirty="0" err="1"/>
            <a:t>Цртење</a:t>
          </a:r>
          <a:r>
            <a:rPr lang="en-US" sz="2200" kern="1200" dirty="0"/>
            <a:t> </a:t>
          </a:r>
          <a:r>
            <a:rPr lang="en-US" sz="2200" kern="1200" dirty="0" err="1"/>
            <a:t>во</a:t>
          </a:r>
          <a:r>
            <a:rPr lang="en-US" sz="2200" kern="1200" dirty="0"/>
            <a:t> </a:t>
          </a:r>
          <a:r>
            <a:rPr lang="en-US" sz="2200" kern="1200" dirty="0" err="1"/>
            <a:t>програмата</a:t>
          </a:r>
          <a:r>
            <a:rPr lang="en-US" sz="2200" kern="1200" dirty="0"/>
            <a:t> </a:t>
          </a:r>
          <a:r>
            <a:rPr lang="en-US" sz="2200" kern="1200" dirty="0" err="1"/>
            <a:t>AutoCad</a:t>
          </a:r>
          <a:r>
            <a:rPr lang="en-US" sz="2200" kern="1200" dirty="0"/>
            <a:t> </a:t>
          </a:r>
        </a:p>
      </dsp:txBody>
      <dsp:txXfrm>
        <a:off x="25759" y="1604575"/>
        <a:ext cx="11427364" cy="476152"/>
      </dsp:txXfrm>
    </dsp:sp>
    <dsp:sp modelId="{928D654C-9676-46F7-9BF3-05EAC05969BC}">
      <dsp:nvSpPr>
        <dsp:cNvPr id="0" name=""/>
        <dsp:cNvSpPr/>
      </dsp:nvSpPr>
      <dsp:spPr>
        <a:xfrm>
          <a:off x="0" y="2169846"/>
          <a:ext cx="11478882" cy="527670"/>
        </a:xfrm>
        <a:prstGeom prst="round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• </a:t>
          </a:r>
          <a:r>
            <a:rPr lang="en-US" sz="2200" kern="1200" dirty="0" err="1"/>
            <a:t>Изготвување</a:t>
          </a:r>
          <a:r>
            <a:rPr lang="en-US" sz="2200" kern="1200" dirty="0"/>
            <a:t> </a:t>
          </a:r>
          <a:r>
            <a:rPr lang="en-US" sz="2200" kern="1200" dirty="0" err="1"/>
            <a:t>основни</a:t>
          </a:r>
          <a:r>
            <a:rPr lang="en-US" sz="2200" kern="1200" dirty="0"/>
            <a:t> </a:t>
          </a:r>
          <a:r>
            <a:rPr lang="en-US" sz="2200" kern="1200" dirty="0" err="1"/>
            <a:t>проекти</a:t>
          </a:r>
          <a:endParaRPr lang="en-US" sz="2200" kern="1200" dirty="0"/>
        </a:p>
      </dsp:txBody>
      <dsp:txXfrm>
        <a:off x="25759" y="2195605"/>
        <a:ext cx="11427364" cy="476152"/>
      </dsp:txXfrm>
    </dsp:sp>
    <dsp:sp modelId="{CEC3D383-73A2-49F2-B2A8-3679A4E13C30}">
      <dsp:nvSpPr>
        <dsp:cNvPr id="0" name=""/>
        <dsp:cNvSpPr/>
      </dsp:nvSpPr>
      <dsp:spPr>
        <a:xfrm>
          <a:off x="0" y="2760876"/>
          <a:ext cx="11478882" cy="527670"/>
        </a:xfrm>
        <a:prstGeom prst="round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• </a:t>
          </a:r>
          <a:r>
            <a:rPr lang="en-US" sz="2200" kern="1200" dirty="0" err="1"/>
            <a:t>Запознавање</a:t>
          </a:r>
          <a:r>
            <a:rPr lang="en-US" sz="2200" kern="1200" dirty="0"/>
            <a:t> </a:t>
          </a:r>
          <a:r>
            <a:rPr lang="en-US" sz="2200" kern="1200" dirty="0" err="1"/>
            <a:t>со</a:t>
          </a:r>
          <a:r>
            <a:rPr lang="en-US" sz="2200" kern="1200" dirty="0"/>
            <a:t> </a:t>
          </a:r>
          <a:r>
            <a:rPr lang="en-US" sz="2200" kern="1200" dirty="0" err="1"/>
            <a:t>основни</a:t>
          </a:r>
          <a:r>
            <a:rPr lang="en-US" sz="2200" kern="1200" dirty="0"/>
            <a:t> </a:t>
          </a:r>
          <a:r>
            <a:rPr lang="en-US" sz="2200" kern="1200" dirty="0" err="1"/>
            <a:t>градежни</a:t>
          </a:r>
          <a:r>
            <a:rPr lang="en-US" sz="2200" kern="1200" dirty="0"/>
            <a:t> </a:t>
          </a:r>
          <a:r>
            <a:rPr lang="en-US" sz="2200" kern="1200" dirty="0" err="1"/>
            <a:t>материјали</a:t>
          </a:r>
          <a:r>
            <a:rPr lang="en-US" sz="2200" kern="1200" dirty="0"/>
            <a:t> и </a:t>
          </a:r>
          <a:r>
            <a:rPr lang="en-US" sz="2200" kern="1200" dirty="0" err="1"/>
            <a:t>нивна</a:t>
          </a:r>
          <a:r>
            <a:rPr lang="en-US" sz="2200" kern="1200" dirty="0"/>
            <a:t> </a:t>
          </a:r>
          <a:r>
            <a:rPr lang="en-US" sz="2200" kern="1200" dirty="0" err="1"/>
            <a:t>примена</a:t>
          </a:r>
        </a:p>
      </dsp:txBody>
      <dsp:txXfrm>
        <a:off x="25759" y="2786635"/>
        <a:ext cx="11427364" cy="476152"/>
      </dsp:txXfrm>
    </dsp:sp>
    <dsp:sp modelId="{25F8D2DE-500E-4792-B5BA-5FCD409DF2E0}">
      <dsp:nvSpPr>
        <dsp:cNvPr id="0" name=""/>
        <dsp:cNvSpPr/>
      </dsp:nvSpPr>
      <dsp:spPr>
        <a:xfrm>
          <a:off x="0" y="3351906"/>
          <a:ext cx="11478882" cy="527670"/>
        </a:xfrm>
        <a:prstGeom prst="round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• </a:t>
          </a:r>
          <a:r>
            <a:rPr lang="en-US" sz="2200" kern="1200" dirty="0" err="1"/>
            <a:t>Изучување</a:t>
          </a:r>
          <a:r>
            <a:rPr lang="en-US" sz="2200" kern="1200" dirty="0"/>
            <a:t> </a:t>
          </a:r>
          <a:r>
            <a:rPr lang="en-US" sz="2200" kern="1200" dirty="0" err="1"/>
            <a:t>на</a:t>
          </a:r>
          <a:r>
            <a:rPr lang="en-US" sz="2200" kern="1200" dirty="0"/>
            <a:t> </a:t>
          </a:r>
          <a:r>
            <a:rPr lang="en-US" sz="2200" kern="1200" dirty="0" err="1"/>
            <a:t>армиранобетонски</a:t>
          </a:r>
          <a:r>
            <a:rPr lang="en-US" sz="2200" kern="1200" dirty="0"/>
            <a:t> </a:t>
          </a:r>
          <a:r>
            <a:rPr lang="en-US" sz="2200" kern="1200" dirty="0" err="1"/>
            <a:t>конструкции</a:t>
          </a:r>
          <a:r>
            <a:rPr lang="en-US" sz="2200" kern="1200" dirty="0"/>
            <a:t>, </a:t>
          </a:r>
          <a:r>
            <a:rPr lang="en-US" sz="2200" kern="1200" dirty="0" err="1"/>
            <a:t>хидротехнички</a:t>
          </a:r>
          <a:r>
            <a:rPr lang="en-US" sz="2200" kern="1200" dirty="0"/>
            <a:t> </a:t>
          </a:r>
          <a:r>
            <a:rPr lang="en-US" sz="2200" kern="1200" dirty="0" err="1"/>
            <a:t>објекти</a:t>
          </a:r>
          <a:r>
            <a:rPr lang="en-US" sz="2200" kern="1200" dirty="0"/>
            <a:t>, </a:t>
          </a:r>
          <a:r>
            <a:rPr lang="en-US" sz="2200" kern="1200" dirty="0" err="1"/>
            <a:t>сообраќајници</a:t>
          </a:r>
          <a:r>
            <a:rPr lang="en-US" sz="2200" kern="1200" dirty="0"/>
            <a:t> и </a:t>
          </a:r>
          <a:r>
            <a:rPr lang="en-US" sz="2200" kern="1200" dirty="0" err="1"/>
            <a:t>др</a:t>
          </a:r>
          <a:r>
            <a:rPr lang="en-US" sz="2200" kern="1200" dirty="0"/>
            <a:t>.</a:t>
          </a:r>
        </a:p>
      </dsp:txBody>
      <dsp:txXfrm>
        <a:off x="25759" y="3377665"/>
        <a:ext cx="11427364" cy="476152"/>
      </dsp:txXfrm>
    </dsp:sp>
    <dsp:sp modelId="{7A0F4950-E9C9-4D40-9DC0-4759EB0792CF}">
      <dsp:nvSpPr>
        <dsp:cNvPr id="0" name=""/>
        <dsp:cNvSpPr/>
      </dsp:nvSpPr>
      <dsp:spPr>
        <a:xfrm>
          <a:off x="0" y="3942936"/>
          <a:ext cx="11478882" cy="52767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• </a:t>
          </a:r>
          <a:r>
            <a:rPr lang="en-US" sz="2200" kern="1200" dirty="0" err="1"/>
            <a:t>Практична</a:t>
          </a:r>
          <a:r>
            <a:rPr lang="en-US" sz="2200" kern="1200" dirty="0"/>
            <a:t> </a:t>
          </a:r>
          <a:r>
            <a:rPr lang="en-US" sz="2200" kern="1200" dirty="0" err="1"/>
            <a:t>работа</a:t>
          </a:r>
          <a:r>
            <a:rPr lang="en-US" sz="2200" kern="1200" dirty="0"/>
            <a:t> </a:t>
          </a:r>
          <a:r>
            <a:rPr lang="en-US" sz="2200" kern="1200" dirty="0" err="1"/>
            <a:t>стекната</a:t>
          </a:r>
          <a:r>
            <a:rPr lang="en-US" sz="2200" kern="1200" dirty="0"/>
            <a:t> </a:t>
          </a:r>
          <a:r>
            <a:rPr lang="en-US" sz="2200" kern="1200" dirty="0" err="1"/>
            <a:t>кај</a:t>
          </a:r>
          <a:r>
            <a:rPr lang="en-US" sz="2200" kern="1200" dirty="0"/>
            <a:t> </a:t>
          </a:r>
          <a:r>
            <a:rPr lang="en-US" sz="2200" kern="1200" dirty="0" err="1"/>
            <a:t>работодавач</a:t>
          </a:r>
        </a:p>
      </dsp:txBody>
      <dsp:txXfrm>
        <a:off x="25759" y="3968695"/>
        <a:ext cx="11427364" cy="476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06-Mar-24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06-Mar-24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06-Mar-24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06-Mar-24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06-Mar-24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06-Mar-24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06-Mar-24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06-Mar-24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06-Mar-24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06-Mar-24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06-Mar-24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06-Mar-24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37">
            <a:extLst>
              <a:ext uri="{FF2B5EF4-FFF2-40B4-BE49-F238E27FC236}">
                <a16:creationId xmlns:a16="http://schemas.microsoft.com/office/drawing/2014/main" xmlns="" id="{A8CCCB6D-5162-4AAE-A5E3-3AC55410DB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9">
            <a:extLst>
              <a:ext uri="{FF2B5EF4-FFF2-40B4-BE49-F238E27FC236}">
                <a16:creationId xmlns:a16="http://schemas.microsoft.com/office/drawing/2014/main" xmlns="" id="{0BCD8C04-CC7B-40EF-82EB-E9821F79BB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248874D9-1B63-FBCF-C6EF-606462CFDB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6412" r="11955" b="-1"/>
          <a:stretch/>
        </p:blipFill>
        <p:spPr>
          <a:xfrm>
            <a:off x="-170" y="10"/>
            <a:ext cx="9126052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4110" y="-477967"/>
            <a:ext cx="7396590" cy="4567137"/>
          </a:xfrm>
        </p:spPr>
        <p:txBody>
          <a:bodyPr>
            <a:normAutofit/>
          </a:bodyPr>
          <a:lstStyle/>
          <a:p>
            <a:pPr algn="l"/>
            <a:r>
              <a:rPr lang="mk-MK" sz="4400" b="1" dirty="0" smtClean="0">
                <a:solidFill>
                  <a:srgbClr val="FFFFFF"/>
                </a:solidFill>
                <a:latin typeface="Calibri"/>
                <a:cs typeface="Calibri"/>
              </a:rPr>
              <a:t>ДСУ-РЦСОО</a:t>
            </a:r>
            <a:r>
              <a:rPr lang="en-US" sz="4400" b="1" dirty="0" smtClean="0">
                <a:solidFill>
                  <a:srgbClr val="FFFFFF"/>
                </a:solidFill>
                <a:latin typeface="Calibri"/>
                <a:cs typeface="Calibri"/>
              </a:rPr>
              <a:t>”НИКОЛА </a:t>
            </a:r>
            <a:r>
              <a:rPr lang="en-US" sz="4400" b="1" dirty="0">
                <a:solidFill>
                  <a:srgbClr val="FFFFFF"/>
                </a:solidFill>
                <a:latin typeface="Calibri"/>
                <a:cs typeface="Calibri"/>
              </a:rPr>
              <a:t>КАРЕВ”</a:t>
            </a:r>
            <a:r>
              <a:rPr lang="en-US" sz="4400" b="1" dirty="0">
                <a:latin typeface="Calibri"/>
                <a:cs typeface="Calibri"/>
              </a:rPr>
              <a:t/>
            </a:r>
            <a:br>
              <a:rPr lang="en-US" sz="4400" b="1" dirty="0">
                <a:latin typeface="Calibri"/>
                <a:cs typeface="Calibri"/>
              </a:rPr>
            </a:br>
            <a:r>
              <a:rPr lang="en-US" sz="4400" b="1" dirty="0">
                <a:solidFill>
                  <a:srgbClr val="FFFFFF"/>
                </a:solidFill>
                <a:latin typeface="Calibri"/>
                <a:cs typeface="Calibri"/>
              </a:rPr>
              <a:t>СТРУМИЦА 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4109" y="4256892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b="1">
                <a:solidFill>
                  <a:srgbClr val="FFFFFF"/>
                </a:solidFill>
                <a:cs typeface="Calibri"/>
              </a:rPr>
              <a:t>СРЕДНО СТРУЧНО ОБРАЗОВАНИЕ</a:t>
            </a:r>
            <a:endParaRPr lang="en-US">
              <a:solidFill>
                <a:srgbClr val="FFFFFF"/>
              </a:solidFill>
            </a:endParaRPr>
          </a:p>
          <a:p>
            <a:pPr algn="l"/>
            <a:endParaRPr lang="en-US">
              <a:solidFill>
                <a:srgbClr val="FFFFFF"/>
              </a:solidFill>
              <a:cs typeface="Calibri"/>
            </a:endParaRPr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91ED20DA-D293-16F6-51B7-02337FFFC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88" r="18571" b="-2"/>
          <a:stretch/>
        </p:blipFill>
        <p:spPr>
          <a:xfrm>
            <a:off x="7071707" y="1041400"/>
            <a:ext cx="5336194" cy="647677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56BFB069-91C5-6EB5-9FA0-1AA6AB499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3BE7D2-0C54-F624-54FA-9F4236DFD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270" y="-66196"/>
            <a:ext cx="5015509" cy="1899912"/>
          </a:xfrm>
        </p:spPr>
        <p:txBody>
          <a:bodyPr>
            <a:normAutofit/>
          </a:bodyPr>
          <a:lstStyle/>
          <a:p>
            <a:r>
              <a:rPr lang="mk-MK" sz="4000" b="1" kern="1200" cap="all" dirty="0">
                <a:latin typeface="Franklin Gothic Medium"/>
                <a:ea typeface="+mj-ea"/>
                <a:cs typeface="+mj-cs"/>
              </a:rPr>
              <a:t>Текстилно-кожарска струка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769CA8-F14F-AEE4-0FA2-7617DD877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270" y="1571560"/>
            <a:ext cx="5015510" cy="472042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20B0604020202020204" pitchFamily="34" charset="0"/>
              <a:buChar char="v"/>
            </a:pPr>
            <a:r>
              <a:rPr lang="en-US" sz="2000" b="1" u="sng" dirty="0" err="1">
                <a:latin typeface="Calibri"/>
                <a:cs typeface="Calibri"/>
              </a:rPr>
              <a:t>Техничар</a:t>
            </a:r>
            <a:r>
              <a:rPr lang="en-US" sz="2000" b="1" u="sng" dirty="0">
                <a:ea typeface="+mn-lt"/>
                <a:cs typeface="+mn-lt"/>
              </a:rPr>
              <a:t> </a:t>
            </a:r>
            <a:r>
              <a:rPr lang="en-US" sz="2000" b="1" u="sng" dirty="0" err="1">
                <a:ea typeface="+mn-lt"/>
                <a:cs typeface="+mn-lt"/>
              </a:rPr>
              <a:t>за</a:t>
            </a:r>
            <a:r>
              <a:rPr lang="en-US" sz="2000" b="1" u="sng" dirty="0">
                <a:ea typeface="+mn-lt"/>
                <a:cs typeface="+mn-lt"/>
              </a:rPr>
              <a:t> </a:t>
            </a:r>
            <a:r>
              <a:rPr lang="en-US" sz="2000" b="1" u="sng" dirty="0" err="1">
                <a:ea typeface="+mn-lt"/>
                <a:cs typeface="+mn-lt"/>
              </a:rPr>
              <a:t>дизајн</a:t>
            </a:r>
            <a:r>
              <a:rPr lang="en-US" sz="2000" b="1" u="sng" dirty="0">
                <a:ea typeface="+mn-lt"/>
                <a:cs typeface="+mn-lt"/>
              </a:rPr>
              <a:t> </a:t>
            </a:r>
            <a:r>
              <a:rPr lang="en-US" sz="2000" b="1" u="sng" dirty="0" err="1">
                <a:ea typeface="+mn-lt"/>
                <a:cs typeface="+mn-lt"/>
              </a:rPr>
              <a:t>на</a:t>
            </a:r>
            <a:r>
              <a:rPr lang="en-US" sz="2000" b="1" u="sng" dirty="0">
                <a:ea typeface="+mn-lt"/>
                <a:cs typeface="+mn-lt"/>
              </a:rPr>
              <a:t> </a:t>
            </a:r>
            <a:r>
              <a:rPr lang="en-US" sz="2000" b="1" u="sng" dirty="0" err="1">
                <a:ea typeface="+mn-lt"/>
                <a:cs typeface="+mn-lt"/>
              </a:rPr>
              <a:t>облека</a:t>
            </a:r>
            <a:r>
              <a:rPr lang="en-US" sz="2000" b="1" u="sng" dirty="0">
                <a:ea typeface="+mn-lt"/>
                <a:cs typeface="+mn-lt"/>
              </a:rPr>
              <a:t> </a:t>
            </a:r>
            <a:endParaRPr lang="en-US" sz="20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000" b="1" dirty="0">
                <a:ea typeface="+mn-lt"/>
                <a:cs typeface="+mn-lt"/>
              </a:rPr>
              <a:t> </a:t>
            </a:r>
            <a:r>
              <a:rPr lang="en-US" sz="2000" dirty="0">
                <a:ea typeface="+mn-lt"/>
                <a:cs typeface="+mn-lt"/>
              </a:rPr>
              <a:t>(</a:t>
            </a:r>
            <a:r>
              <a:rPr lang="en-US" sz="2000" i="1" dirty="0" err="1">
                <a:ea typeface="+mn-lt"/>
                <a:cs typeface="+mn-lt"/>
              </a:rPr>
              <a:t>четиригодишен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образовен</a:t>
            </a:r>
            <a:r>
              <a:rPr lang="en-US" sz="2000" i="1" dirty="0">
                <a:ea typeface="+mn-lt"/>
                <a:cs typeface="+mn-lt"/>
              </a:rPr>
              <a:t> </a:t>
            </a:r>
            <a:r>
              <a:rPr lang="en-US" sz="2000" i="1" dirty="0" err="1">
                <a:ea typeface="+mn-lt"/>
                <a:cs typeface="+mn-lt"/>
              </a:rPr>
              <a:t>профил</a:t>
            </a:r>
            <a:r>
              <a:rPr lang="en-US" sz="2000" dirty="0">
                <a:ea typeface="+mn-lt"/>
                <a:cs typeface="+mn-lt"/>
              </a:rPr>
              <a:t>)</a:t>
            </a:r>
            <a:r>
              <a:rPr lang="en-US" sz="2000" b="1" dirty="0">
                <a:ea typeface="+mn-lt"/>
                <a:cs typeface="+mn-lt"/>
              </a:rPr>
              <a:t> 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r>
              <a:rPr lang="en-US" sz="2000" dirty="0" err="1">
                <a:latin typeface="Wingdings"/>
                <a:sym typeface="Wingdings"/>
              </a:rPr>
              <a:t>Ø</a:t>
            </a:r>
            <a:r>
              <a:rPr lang="en-US" sz="2000" dirty="0" err="1">
                <a:ea typeface="+mn-lt"/>
                <a:cs typeface="+mn-lt"/>
              </a:rPr>
              <a:t>Учениците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кои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го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завршиле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овој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профил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се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здобиваат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со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знаења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од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областа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на</a:t>
            </a:r>
            <a:r>
              <a:rPr lang="en-US" sz="2000" dirty="0">
                <a:ea typeface="+mn-lt"/>
                <a:cs typeface="+mn-lt"/>
              </a:rPr>
              <a:t>:</a:t>
            </a:r>
            <a:endParaRPr lang="en-US" sz="2000">
              <a:cs typeface="Calibri"/>
            </a:endParaRPr>
          </a:p>
          <a:p>
            <a:r>
              <a:rPr lang="en-US" sz="2000" b="1" u="sng" dirty="0" err="1">
                <a:latin typeface="Calibri"/>
                <a:cs typeface="Calibri"/>
              </a:rPr>
              <a:t>проектирање</a:t>
            </a:r>
            <a:r>
              <a:rPr lang="en-US" sz="2000" dirty="0">
                <a:ea typeface="+mn-lt"/>
                <a:cs typeface="+mn-lt"/>
              </a:rPr>
              <a:t> и </a:t>
            </a:r>
            <a:r>
              <a:rPr lang="en-US" sz="2000" b="1" u="sng" dirty="0" err="1">
                <a:ea typeface="+mn-lt"/>
                <a:cs typeface="+mn-lt"/>
              </a:rPr>
              <a:t>дизајнирање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на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облека</a:t>
            </a:r>
            <a:endParaRPr lang="en-US" sz="2000" dirty="0">
              <a:cs typeface="Calibri"/>
            </a:endParaRPr>
          </a:p>
          <a:p>
            <a:r>
              <a:rPr lang="en-US" sz="2000" dirty="0" err="1">
                <a:latin typeface="Calibri" panose="020F0502020204030204"/>
                <a:cs typeface="Calibri"/>
              </a:rPr>
              <a:t>конструирање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на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облека</a:t>
            </a:r>
            <a:endParaRPr lang="en-US" sz="2000" dirty="0" err="1">
              <a:cs typeface="Calibri"/>
            </a:endParaRPr>
          </a:p>
          <a:p>
            <a:r>
              <a:rPr lang="en-US" sz="2000" dirty="0" err="1">
                <a:latin typeface="Calibri" panose="020F0502020204030204"/>
                <a:cs typeface="Calibri"/>
              </a:rPr>
              <a:t>изработка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на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облека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r>
              <a:rPr lang="en-US" sz="2000" b="1" dirty="0" err="1">
                <a:ea typeface="+mn-lt"/>
                <a:cs typeface="+mn-lt"/>
              </a:rPr>
              <a:t>Од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замислено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парче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хартија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до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изработка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на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модна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тренди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креација</a:t>
            </a:r>
            <a:r>
              <a:rPr lang="en-US" sz="2000" b="1" dirty="0">
                <a:ea typeface="+mn-lt"/>
                <a:cs typeface="+mn-lt"/>
              </a:rPr>
              <a:t>. </a:t>
            </a:r>
            <a:r>
              <a:rPr lang="en-US" sz="2000" b="1" dirty="0" err="1">
                <a:ea typeface="+mn-lt"/>
                <a:cs typeface="+mn-lt"/>
              </a:rPr>
              <a:t>Во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склоп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на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оваа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струка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се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организира</a:t>
            </a:r>
            <a:r>
              <a:rPr lang="en-US" sz="2000" b="1" dirty="0">
                <a:ea typeface="+mn-lt"/>
                <a:cs typeface="+mn-lt"/>
              </a:rPr>
              <a:t> и </a:t>
            </a:r>
            <a:r>
              <a:rPr lang="en-US" sz="2000" b="1" dirty="0" err="1">
                <a:ea typeface="+mn-lt"/>
                <a:cs typeface="+mn-lt"/>
              </a:rPr>
              <a:t>модна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ревија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изработена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од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наши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ученици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под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менторство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на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наставни</a:t>
            </a:r>
            <a:r>
              <a:rPr lang="en-US" sz="2000" b="1" dirty="0">
                <a:ea typeface="+mn-lt"/>
                <a:cs typeface="+mn-lt"/>
              </a:rPr>
              <a:t>. </a:t>
            </a:r>
            <a:r>
              <a:rPr lang="en-US" sz="2000" b="1" dirty="0" err="1">
                <a:ea typeface="+mn-lt"/>
                <a:cs typeface="+mn-lt"/>
              </a:rPr>
              <a:t>Со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таа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ревија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се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претставуваме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во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Бугарија</a:t>
            </a:r>
            <a:r>
              <a:rPr lang="en-US" sz="2000" b="1" dirty="0">
                <a:ea typeface="+mn-lt"/>
                <a:cs typeface="+mn-lt"/>
              </a:rPr>
              <a:t> и </a:t>
            </a:r>
            <a:r>
              <a:rPr lang="en-US" sz="2000" b="1" dirty="0" err="1">
                <a:ea typeface="+mn-lt"/>
                <a:cs typeface="+mn-lt"/>
              </a:rPr>
              <a:t>други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држави</a:t>
            </a:r>
            <a:endParaRPr lang="en-US" sz="2000" dirty="0" err="1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84499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6">
            <a:extLst>
              <a:ext uri="{FF2B5EF4-FFF2-40B4-BE49-F238E27FC236}">
                <a16:creationId xmlns:a16="http://schemas.microsoft.com/office/drawing/2014/main" xmlns="" id="{B43B9CA2-4B31-4ACD-9A9F-B8E6C64203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xmlns="" id="{8E1A9EC6-1AA1-C68F-CE63-FADA3E0969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5" r="12716" b="-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994DBDB8-E165-F68F-22AE-5C5A01D566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205" b="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xmlns="" id="{26A1C681-CD43-32AE-7BD2-749BAD908E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50" r="-1" b="29276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5" name="Freeform: Shape 18">
            <a:extLst>
              <a:ext uri="{FF2B5EF4-FFF2-40B4-BE49-F238E27FC236}">
                <a16:creationId xmlns:a16="http://schemas.microsoft.com/office/drawing/2014/main" xmlns="" id="{33F94DB1-BC5D-454D-845C-7BA3A1F469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20">
            <a:extLst>
              <a:ext uri="{FF2B5EF4-FFF2-40B4-BE49-F238E27FC236}">
                <a16:creationId xmlns:a16="http://schemas.microsoft.com/office/drawing/2014/main" xmlns="" id="{5676B86F-860B-4586-BCAA-C0650C09B7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xmlns="" id="{8C818ED5-2F56-4171-9445-3AA4F44623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24">
            <a:extLst>
              <a:ext uri="{FF2B5EF4-FFF2-40B4-BE49-F238E27FC236}">
                <a16:creationId xmlns:a16="http://schemas.microsoft.com/office/drawing/2014/main" xmlns="" id="{DE74FCE8-866C-4AFA-B45C-FACE2A6094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3B907D-94DB-C26E-D68E-5F1F3F492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641" y="1522562"/>
            <a:ext cx="5540562" cy="463002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000" kern="1200" dirty="0">
                <a:latin typeface="Calibri"/>
                <a:ea typeface="+mn-ea"/>
                <a:cs typeface="Calibri"/>
              </a:rPr>
              <a:t>Со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инеграцијата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од сите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стекнатати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знаење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од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своето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учење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ученикот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станува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високо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компетентен</a:t>
            </a:r>
            <a:r>
              <a:rPr lang="ru-RU" sz="2000" dirty="0">
                <a:latin typeface="Calibri"/>
                <a:cs typeface="Calibri"/>
              </a:rPr>
              <a:t> 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техничар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за</a:t>
            </a:r>
            <a:r>
              <a:rPr lang="ru-RU" sz="2000" dirty="0">
                <a:latin typeface="Calibri"/>
                <a:cs typeface="Calibri"/>
              </a:rPr>
              <a:t> 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моделирање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или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дизајн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на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облека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кој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има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визија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,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претстава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и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знаења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за</a:t>
            </a:r>
            <a:r>
              <a:rPr lang="ru-RU" sz="2000" dirty="0">
                <a:latin typeface="Calibri"/>
                <a:cs typeface="Calibri"/>
              </a:rPr>
              <a:t> 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модата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,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станува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високо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компетентен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техничар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кој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го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владее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индустрискиот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дизајн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за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облека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како и со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елементите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на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сложениот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процес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на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животниот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циклус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на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текстилниот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производ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.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Учениците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ќе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имаат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визија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,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претстава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и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знаења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за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модата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и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ќе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можат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да го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го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откријат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начинот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на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кој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ги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креираат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модните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визии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преку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изборот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на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облека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кои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помагаат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да го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покажат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нивниот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моден став, 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разменувајќи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искуства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преку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проекти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во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други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 </a:t>
            </a:r>
            <a:r>
              <a:rPr lang="ru-RU" sz="2000" kern="1200" err="1">
                <a:latin typeface="Calibri"/>
                <a:ea typeface="+mn-ea"/>
                <a:cs typeface="Calibri"/>
              </a:rPr>
              <a:t>држави</a:t>
            </a:r>
            <a:r>
              <a:rPr lang="ru-RU" sz="2000" kern="1200" dirty="0">
                <a:latin typeface="Calibri"/>
                <a:ea typeface="+mn-ea"/>
                <a:cs typeface="Calibri"/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94294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xmlns="" id="{96CF2A2B-0745-440C-9224-C5C6A0A428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75BE6D6B-84C9-4D2B-97EB-773B7369EF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E028AB21-1D37-45C5-D2CA-5FF3A8FF6D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23453" b="154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DF611E-6F0D-8260-47B4-2C9A3A5A1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07" y="168189"/>
            <a:ext cx="10554471" cy="192764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Електротехничка струка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5D6009-D754-1E86-BD03-1D778AC0D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578" y="1821854"/>
            <a:ext cx="11388357" cy="430723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20B0604020202020204" pitchFamily="34" charset="0"/>
              <a:buChar char="v"/>
            </a:pP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Четиригодишни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образовни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профили</a:t>
            </a:r>
            <a:endParaRPr lang="en-US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Електротехничар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-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енергетичар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 </a:t>
            </a:r>
            <a:endParaRPr lang="en-US" dirty="0">
              <a:solidFill>
                <a:srgbClr val="FFFFFF"/>
              </a:solidFill>
              <a:cs typeface="Calibri"/>
            </a:endParaRPr>
          </a:p>
          <a:p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Електротехничар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за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компјутерска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техника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и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автоматика</a:t>
            </a:r>
            <a:endParaRPr lang="en-US">
              <a:solidFill>
                <a:srgbClr val="FFFFFF"/>
              </a:solidFill>
              <a:cs typeface="Calibri"/>
            </a:endParaRPr>
          </a:p>
          <a:p>
            <a:endParaRPr lang="en-US" dirty="0">
              <a:solidFill>
                <a:srgbClr val="FFFFFF"/>
              </a:solidFill>
              <a:latin typeface="Wingdings"/>
              <a:cs typeface="Arial"/>
              <a:sym typeface="Wingdings"/>
            </a:endParaRPr>
          </a:p>
          <a:p>
            <a:pPr>
              <a:buFont typeface="Wingdings" panose="020B0604020202020204" pitchFamily="34" charset="0"/>
              <a:buChar char="v"/>
            </a:pP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Тригодишни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образовни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профили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Wingdings"/>
              <a:cs typeface="Arial"/>
              <a:sym typeface="Wingdings"/>
            </a:endParaRPr>
          </a:p>
          <a:p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Електромеханичар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за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компјутерска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техника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и </a:t>
            </a:r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технологија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(КТТ)</a:t>
            </a:r>
            <a:endParaRPr lang="en-US">
              <a:solidFill>
                <a:srgbClr val="FFFFFF"/>
              </a:solidFill>
              <a:cs typeface="Calibri"/>
            </a:endParaRPr>
          </a:p>
          <a:p>
            <a:r>
              <a:rPr lang="en-US" err="1">
                <a:solidFill>
                  <a:srgbClr val="FFFFFF"/>
                </a:solidFill>
                <a:latin typeface="Arial"/>
                <a:cs typeface="Arial"/>
              </a:rPr>
              <a:t>Електромеханичар</a:t>
            </a:r>
            <a:endParaRPr lang="en-US" err="1">
              <a:solidFill>
                <a:srgbClr val="FFFFFF"/>
              </a:solidFill>
              <a:cs typeface="Calibri"/>
            </a:endParaRPr>
          </a:p>
          <a:p>
            <a:endParaRPr lang="en-US" sz="2000" i="1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17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6863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AFE6FC-AB06-3BDB-BEAE-CBDE3F336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086"/>
            <a:ext cx="4368602" cy="1956841"/>
          </a:xfrm>
        </p:spPr>
        <p:txBody>
          <a:bodyPr anchor="b">
            <a:normAutofit/>
          </a:bodyPr>
          <a:lstStyle/>
          <a:p>
            <a:r>
              <a:rPr lang="mk-MK" sz="3000" b="1" kern="1200" cap="all">
                <a:latin typeface="Arial"/>
                <a:ea typeface="+mj-ea"/>
                <a:cs typeface="Arial"/>
              </a:rPr>
              <a:t>Електротехничар – енергетичар</a:t>
            </a:r>
            <a:endParaRPr lang="en-US" sz="30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46D616-E2A9-69B8-B6EE-CD7F90C60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761173" cy="38670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rtl="0">
              <a:buNone/>
            </a:pPr>
            <a:r>
              <a:rPr lang="mk-MK" sz="2200" kern="1200" dirty="0">
                <a:latin typeface="Arial"/>
                <a:ea typeface="+mn-ea"/>
                <a:cs typeface="Arial"/>
              </a:rPr>
              <a:t>Образовен профил со четиригодишно образование</a:t>
            </a:r>
            <a:endParaRPr lang="en-US" sz="2200">
              <a:cs typeface="Calibri"/>
            </a:endParaRPr>
          </a:p>
          <a:p>
            <a:pPr>
              <a:buFont typeface="Wingdings" panose="020B0604020202020204" pitchFamily="34" charset="0"/>
              <a:buChar char="v"/>
            </a:pPr>
            <a:r>
              <a:rPr lang="mk-MK" sz="2200" kern="1200" dirty="0">
                <a:latin typeface="Arial"/>
                <a:ea typeface="+mn-ea"/>
                <a:cs typeface="Arial"/>
              </a:rPr>
              <a:t>Завршените електротехничари-енергетичари се оспособени за</a:t>
            </a:r>
            <a:r>
              <a:rPr lang="ru-RU" sz="2200" kern="1200" dirty="0">
                <a:latin typeface="Arial"/>
                <a:ea typeface="+mn-ea"/>
                <a:cs typeface="Arial"/>
              </a:rPr>
              <a:t>:</a:t>
            </a:r>
            <a:endParaRPr lang="ru-RU" sz="2200" dirty="0">
              <a:latin typeface="Arial"/>
              <a:cs typeface="Arial"/>
            </a:endParaRPr>
          </a:p>
          <a:p>
            <a:pPr>
              <a:spcBef>
                <a:spcPts val="0"/>
              </a:spcBef>
              <a:buFont typeface="Wingdings" panose="020B0604020202020204" pitchFamily="34" charset="0"/>
              <a:buChar char="Ø"/>
            </a:pPr>
            <a:r>
              <a:rPr lang="mk-MK" sz="2200" b="1" dirty="0">
                <a:latin typeface="Arial"/>
                <a:cs typeface="Arial"/>
              </a:rPr>
              <a:t>Проектирање и пресметка на електрични</a:t>
            </a:r>
            <a:endParaRPr lang="en-US" sz="2200" dirty="0">
              <a:latin typeface="Arial"/>
              <a:cs typeface="Arial"/>
            </a:endParaRPr>
          </a:p>
          <a:p>
            <a:pPr>
              <a:spcBef>
                <a:spcPts val="0"/>
              </a:spcBef>
              <a:buFont typeface="Wingdings" panose="020B0604020202020204" pitchFamily="34" charset="0"/>
              <a:buChar char="Ø"/>
            </a:pPr>
            <a:r>
              <a:rPr lang="mk-MK" sz="2200" b="1" dirty="0">
                <a:latin typeface="Arial"/>
                <a:cs typeface="Arial"/>
              </a:rPr>
              <a:t> инсталации и електрично осветление</a:t>
            </a:r>
            <a:endParaRPr lang="en-US" sz="2200" dirty="0">
              <a:latin typeface="Arial"/>
              <a:cs typeface="Arial"/>
            </a:endParaRPr>
          </a:p>
          <a:p>
            <a:pPr>
              <a:spcBef>
                <a:spcPts val="0"/>
              </a:spcBef>
              <a:buFont typeface="Wingdings" panose="020B0604020202020204" pitchFamily="34" charset="0"/>
              <a:buChar char="Ø"/>
            </a:pPr>
            <a:r>
              <a:rPr lang="mk-MK" sz="2200" b="1" dirty="0">
                <a:latin typeface="Arial"/>
                <a:cs typeface="Arial"/>
              </a:rPr>
              <a:t>Ракување и одржување на апарати и уреди</a:t>
            </a:r>
            <a:r>
              <a:rPr lang="en-US" sz="2200" dirty="0">
                <a:latin typeface="Arial"/>
                <a:cs typeface="Arial"/>
              </a:rPr>
              <a:t> </a:t>
            </a:r>
            <a:endParaRPr lang="en-US" sz="2200" dirty="0">
              <a:cs typeface="Calibri"/>
            </a:endParaRPr>
          </a:p>
        </p:txBody>
      </p:sp>
      <p:pic>
        <p:nvPicPr>
          <p:cNvPr id="5" name="Picture 5" descr="A picture containing text, table, indoor, computer&#10;&#10;Description automatically generated">
            <a:extLst>
              <a:ext uri="{FF2B5EF4-FFF2-40B4-BE49-F238E27FC236}">
                <a16:creationId xmlns:a16="http://schemas.microsoft.com/office/drawing/2014/main" xmlns="" id="{D78AA590-D1AB-2854-B18D-9DE9413CE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42" r="5922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16860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xmlns="" id="{2172A0AC-3DCE-4672-BCAF-28FEF91F60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AE6F1C77-EDC9-4C5F-8C1C-62DD46BDA3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person, person, indoor, female&#10;&#10;Description automatically generated">
            <a:extLst>
              <a:ext uri="{FF2B5EF4-FFF2-40B4-BE49-F238E27FC236}">
                <a16:creationId xmlns:a16="http://schemas.microsoft.com/office/drawing/2014/main" xmlns="" id="{F3D1AC98-7B43-6289-05A8-6257A11F11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7586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70F6A3-A99A-5129-B5AF-C682FBB0F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300862" cy="1627636"/>
          </a:xfrm>
        </p:spPr>
        <p:txBody>
          <a:bodyPr>
            <a:normAutofit/>
          </a:bodyPr>
          <a:lstStyle/>
          <a:p>
            <a:r>
              <a:rPr lang="en-US" sz="3200" b="1" kern="1200" cap="all" dirty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E</a:t>
            </a:r>
            <a:r>
              <a:rPr lang="mk-MK" sz="3200" b="1" kern="1200" cap="all" err="1">
                <a:solidFill>
                  <a:srgbClr val="FFFFFF"/>
                </a:solidFill>
                <a:latin typeface="Arial"/>
                <a:ea typeface="+mj-ea"/>
                <a:cs typeface="Arial"/>
              </a:rPr>
              <a:t>лектротехничар</a:t>
            </a:r>
            <a:r>
              <a:rPr lang="mk-MK" sz="3200" b="1" kern="1200" cap="all" dirty="0">
                <a:solidFill>
                  <a:srgbClr val="FFFFFF"/>
                </a:solidFill>
                <a:latin typeface="Arial"/>
                <a:ea typeface="+mj-ea"/>
                <a:cs typeface="Arial"/>
              </a:rPr>
              <a:t> за компјутерска техника и автоматика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F5C1E8-84DF-CB10-870C-8767CC240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6691"/>
            <a:ext cx="5870450" cy="48341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Wingdings" panose="020B0604020202020204" pitchFamily="34" charset="0"/>
              <a:buChar char="v"/>
            </a:pPr>
            <a:r>
              <a:rPr lang="mk-MK" kern="12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Запознавање на принципот на работа на </a:t>
            </a:r>
            <a:r>
              <a:rPr lang="mk-MK" b="1" u="sng" kern="120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микропроцесорите</a:t>
            </a:r>
            <a:r>
              <a:rPr lang="mk-MK" b="1" u="sng" dirty="0">
                <a:solidFill>
                  <a:srgbClr val="FFFFFF"/>
                </a:solidFill>
                <a:latin typeface="Arial"/>
                <a:cs typeface="Arial"/>
              </a:rPr>
              <a:t> </a:t>
            </a:r>
            <a:endParaRPr lang="en-US" dirty="0">
              <a:solidFill>
                <a:srgbClr val="FFFFFF"/>
              </a:solidFill>
              <a:cs typeface="Calibri" panose="020F0502020204030204"/>
            </a:endParaRPr>
          </a:p>
          <a:p>
            <a:pPr marL="457200" indent="-457200" rtl="0">
              <a:buFont typeface="Wingdings" panose="020B0604020202020204" pitchFamily="34" charset="0"/>
              <a:buChar char="v"/>
            </a:pPr>
            <a:endParaRPr lang="en-US" dirty="0">
              <a:solidFill>
                <a:srgbClr val="FFFFFF"/>
              </a:solidFill>
              <a:cs typeface="Calibri" panose="020F0502020204030204"/>
            </a:endParaRPr>
          </a:p>
          <a:p>
            <a:pPr marL="342900" indent="-342900">
              <a:buFont typeface="Wingdings" panose="020B0604020202020204" pitchFamily="34" charset="0"/>
              <a:buChar char="v"/>
            </a:pPr>
            <a:r>
              <a:rPr lang="mk-MK" kern="12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Запознавање на </a:t>
            </a:r>
            <a:r>
              <a:rPr lang="mk-MK" b="1" kern="12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„</a:t>
            </a:r>
            <a:r>
              <a:rPr lang="mk-MK" b="1" kern="1200" err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Автоматиката</a:t>
            </a:r>
            <a:r>
              <a:rPr lang="mk-MK" b="1" kern="12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lang="mk-MK" kern="12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“ како претходник</a:t>
            </a:r>
            <a:r>
              <a:rPr lang="mk-MK" dirty="0">
                <a:solidFill>
                  <a:srgbClr val="FFFFFF"/>
                </a:solidFill>
                <a:latin typeface="Arial"/>
                <a:cs typeface="Arial"/>
              </a:rPr>
              <a:t> </a:t>
            </a:r>
            <a:r>
              <a:rPr lang="mk-MK" kern="12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на </a:t>
            </a:r>
            <a:r>
              <a:rPr lang="mk-MK" b="1" kern="12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„Роботиката</a:t>
            </a:r>
            <a:r>
              <a:rPr lang="mk-MK" kern="12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“</a:t>
            </a:r>
            <a:endParaRPr lang="mk-MK" kern="12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57200" indent="-457200" rtl="0">
              <a:buFont typeface="Wingdings" panose="020B0604020202020204" pitchFamily="34" charset="0"/>
              <a:buChar char="v"/>
            </a:pPr>
            <a:endParaRPr lang="en-US" dirty="0">
              <a:solidFill>
                <a:srgbClr val="FFFFFF"/>
              </a:solidFill>
              <a:cs typeface="Calibri" panose="020F0502020204030204"/>
            </a:endParaRPr>
          </a:p>
          <a:p>
            <a:pPr marL="342900" indent="-342900" rtl="0">
              <a:buFont typeface="Wingdings" panose="020B0604020202020204" pitchFamily="34" charset="0"/>
              <a:buChar char="v"/>
            </a:pPr>
            <a:r>
              <a:rPr lang="mk-MK" kern="12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Користење на </a:t>
            </a:r>
            <a:r>
              <a:rPr lang="en-US" b="1" kern="12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WEB </a:t>
            </a:r>
            <a:r>
              <a:rPr lang="mk-MK" b="1" kern="12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апликации</a:t>
            </a:r>
            <a:endParaRPr lang="en-US" dirty="0">
              <a:solidFill>
                <a:srgbClr val="FFFFFF"/>
              </a:solidFill>
              <a:cs typeface="Calibri" panose="020F0502020204030204"/>
            </a:endParaRPr>
          </a:p>
        </p:txBody>
      </p:sp>
      <p:pic>
        <p:nvPicPr>
          <p:cNvPr id="6" name="Picture 6" descr="A picture containing text, person, indoor, electronics&#10;&#10;Description automatically generated">
            <a:extLst>
              <a:ext uri="{FF2B5EF4-FFF2-40B4-BE49-F238E27FC236}">
                <a16:creationId xmlns:a16="http://schemas.microsoft.com/office/drawing/2014/main" xmlns="" id="{29F9FAF6-68AD-9D3F-17EB-913F30E11B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62" r="32545" b="1"/>
          <a:stretch/>
        </p:blipFill>
        <p:spPr>
          <a:xfrm>
            <a:off x="6456035" y="10"/>
            <a:ext cx="5732748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7073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C5E6CFF1-2F42-4E10-9A97-F116F46F53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A picture containing text, outdoor, tree, ground&#10;&#10;Description automatically generated">
            <a:extLst>
              <a:ext uri="{FF2B5EF4-FFF2-40B4-BE49-F238E27FC236}">
                <a16:creationId xmlns:a16="http://schemas.microsoft.com/office/drawing/2014/main" xmlns="" id="{99216825-39F6-7CAF-B786-FD86450614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9777" b="522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566047-1684-518A-FB31-9152C750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65862"/>
            <a:ext cx="6455521" cy="4726276"/>
          </a:xfrm>
        </p:spPr>
        <p:txBody>
          <a:bodyPr>
            <a:normAutofit/>
          </a:bodyPr>
          <a:lstStyle/>
          <a:p>
            <a:pPr algn="r"/>
            <a:r>
              <a:rPr lang="en-US" sz="8000">
                <a:ln w="22225">
                  <a:solidFill>
                    <a:srgbClr val="FFFFFF"/>
                  </a:solidFill>
                </a:ln>
                <a:noFill/>
                <a:cs typeface="Calibri Light"/>
              </a:rPr>
              <a:t>Сообраќајна струка</a:t>
            </a:r>
            <a:endParaRPr lang="en-US" sz="8000">
              <a:ln w="22225">
                <a:solidFill>
                  <a:srgbClr val="FFFFFF"/>
                </a:solidFill>
              </a:ln>
              <a:noFill/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xmlns="" id="{96A8629B-8289-498B-939B-1CA0C10618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A50FD4A6-4337-6E66-792F-95C30CC557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8828615"/>
              </p:ext>
            </p:extLst>
          </p:nvPr>
        </p:nvGraphicFramePr>
        <p:xfrm>
          <a:off x="7534641" y="1065862"/>
          <a:ext cx="4363209" cy="5646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7042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Rectangle 377">
            <a:extLst>
              <a:ext uri="{FF2B5EF4-FFF2-40B4-BE49-F238E27FC236}">
                <a16:creationId xmlns:a16="http://schemas.microsoft.com/office/drawing/2014/main" xmlns="" id="{E8A8EAB8-D2FF-444D-B34B-7D32F106AD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CB6597-C671-45D2-9E64-37063A99D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5383406" cy="1225650"/>
          </a:xfrm>
        </p:spPr>
        <p:txBody>
          <a:bodyPr anchor="b">
            <a:normAutofit/>
          </a:bodyPr>
          <a:lstStyle/>
          <a:p>
            <a:r>
              <a:rPr lang="en-US" sz="3800" b="1" dirty="0" err="1">
                <a:solidFill>
                  <a:schemeClr val="bg1"/>
                </a:solidFill>
                <a:latin typeface="Arial"/>
                <a:cs typeface="Arial"/>
              </a:rPr>
              <a:t>Сообраќајна</a:t>
            </a:r>
            <a:r>
              <a:rPr lang="en-US" sz="3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800" b="1" dirty="0" err="1">
                <a:solidFill>
                  <a:schemeClr val="bg1"/>
                </a:solidFill>
                <a:latin typeface="Arial"/>
                <a:cs typeface="Arial"/>
              </a:rPr>
              <a:t>струка</a:t>
            </a:r>
            <a:r>
              <a:rPr lang="en-US" sz="3800" b="1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en-US" sz="3800" dirty="0">
              <a:solidFill>
                <a:schemeClr val="bg1"/>
              </a:solidFill>
            </a:endParaRPr>
          </a:p>
          <a:p>
            <a:endParaRPr lang="en-US" sz="3800">
              <a:solidFill>
                <a:schemeClr val="bg1"/>
              </a:solidFill>
              <a:cs typeface="Calibri Light"/>
            </a:endParaRPr>
          </a:p>
        </p:txBody>
      </p:sp>
      <p:cxnSp>
        <p:nvCxnSpPr>
          <p:cNvPr id="380" name="Straight Connector 379">
            <a:extLst>
              <a:ext uri="{FF2B5EF4-FFF2-40B4-BE49-F238E27FC236}">
                <a16:creationId xmlns:a16="http://schemas.microsoft.com/office/drawing/2014/main" xmlns="" id="{EEA38897-7BA3-4408-8083-3235339C4A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4" descr="A picture containing sky, outdoor, road, people&#10;&#10;Description automatically generated">
            <a:extLst>
              <a:ext uri="{FF2B5EF4-FFF2-40B4-BE49-F238E27FC236}">
                <a16:creationId xmlns:a16="http://schemas.microsoft.com/office/drawing/2014/main" xmlns="" id="{0EE87872-5EB9-8ABD-38A0-0764B0396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45" r="-3" b="-3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</p:spPr>
      </p:pic>
      <p:cxnSp>
        <p:nvCxnSpPr>
          <p:cNvPr id="382" name="Straight Connector 381">
            <a:extLst>
              <a:ext uri="{FF2B5EF4-FFF2-40B4-BE49-F238E27FC236}">
                <a16:creationId xmlns:a16="http://schemas.microsoft.com/office/drawing/2014/main" xmlns="" id="{CA240C79-242E-4918-9F28-B101847D1C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>
            <a:extLst>
              <a:ext uri="{FF2B5EF4-FFF2-40B4-BE49-F238E27FC236}">
                <a16:creationId xmlns:a16="http://schemas.microsoft.com/office/drawing/2014/main" xmlns="" id="{F11AD06B-AB20-4097-8606-5DA00DBACE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5" descr="A picture containing sky, person, outdoor, ground&#10;&#10;Description automatically generated">
            <a:extLst>
              <a:ext uri="{FF2B5EF4-FFF2-40B4-BE49-F238E27FC236}">
                <a16:creationId xmlns:a16="http://schemas.microsoft.com/office/drawing/2014/main" xmlns="" id="{BA70D406-CB9C-4E23-86B0-8EF898256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99" r="1" b="46184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FD8374BD-2B74-579B-A69D-1C1B1F4091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7050675"/>
              </p:ext>
            </p:extLst>
          </p:nvPr>
        </p:nvGraphicFramePr>
        <p:xfrm>
          <a:off x="308298" y="1909192"/>
          <a:ext cx="5923606" cy="3719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6625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21AC6A30-4F22-4C0F-B278-19C5B8A80C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B4335AD-65B1-44E4-90AF-264024FE4B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CDD853-866F-FF0E-D431-1C69E5AF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895" y="609600"/>
            <a:ext cx="4856671" cy="1351472"/>
          </a:xfrm>
        </p:spPr>
        <p:txBody>
          <a:bodyPr>
            <a:norm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Шумарско-дрвопреработувачка струка </a:t>
            </a:r>
            <a:endParaRPr lang="en-US" sz="2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xmlns="" id="{28C056EE-B572-208A-14BE-277B37B64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48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D2CAA9-2ACA-951B-AAEA-03CC9938F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250" y="2147357"/>
            <a:ext cx="4888300" cy="410104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20B0604020202020204" pitchFamily="34" charset="0"/>
              <a:buChar char="v"/>
            </a:pPr>
            <a:r>
              <a:rPr lang="en-US" sz="1700" b="1" u="sng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Техничар за мебел и ентериер</a:t>
            </a:r>
            <a:endParaRPr lang="en-US" sz="1700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/>
            </a:endParaRPr>
          </a:p>
          <a:p>
            <a:r>
              <a:rPr lang="en-US" sz="1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Кои</a:t>
            </a:r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се</a:t>
            </a:r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работните</a:t>
            </a:r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задачи</a:t>
            </a:r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кои</a:t>
            </a:r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ќе</a:t>
            </a:r>
            <a:endParaRPr lang="en-US" sz="1700" dirty="0" err="1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r>
              <a:rPr lang="en-US" sz="1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може</a:t>
            </a:r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да</a:t>
            </a:r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ги</a:t>
            </a:r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извршува</a:t>
            </a:r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?</a:t>
            </a:r>
            <a:endParaRPr lang="en-US" sz="17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ingdings"/>
                <a:cs typeface="Calibri"/>
                <a:sym typeface="Wingdings"/>
              </a:rPr>
              <a:t>Ø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Проектирање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на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мебел</a:t>
            </a:r>
            <a:endParaRPr lang="en-US" sz="17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ingdings"/>
                <a:cs typeface="Calibri"/>
                <a:sym typeface="Wingdings"/>
              </a:rPr>
              <a:t>Ø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Организација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на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мебел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во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просторија</a:t>
            </a:r>
            <a:endParaRPr lang="en-US" sz="17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ingdings"/>
                <a:cs typeface="Calibri"/>
                <a:sym typeface="Wingdings"/>
              </a:rPr>
              <a:t>Ø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Изработка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на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тапациран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мебел</a:t>
            </a:r>
            <a:endParaRPr lang="en-US" sz="17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ingdings"/>
                <a:cs typeface="Calibri"/>
                <a:sym typeface="Wingdings"/>
              </a:rPr>
              <a:t>Ø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Изработка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на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кујнски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мебел</a:t>
            </a:r>
            <a:endParaRPr lang="en-US" sz="1700" dirty="0" err="1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ingdings"/>
                <a:cs typeface="Calibri"/>
                <a:sym typeface="Wingdings"/>
              </a:rPr>
              <a:t>Ø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Изработка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на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плочаст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мебел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 </a:t>
            </a:r>
            <a:endParaRPr lang="en-US" sz="17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Wingdings"/>
                <a:cs typeface="Calibri"/>
                <a:sym typeface="Wingdings"/>
              </a:rPr>
              <a:t>Ø</a:t>
            </a:r>
            <a:r>
              <a:rPr lang="en-US" sz="1700" b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Ентериерно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уредување</a:t>
            </a:r>
            <a:endParaRPr lang="en-US" sz="1700" dirty="0" err="1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/>
            </a:endParaRPr>
          </a:p>
          <a:p>
            <a:endParaRPr lang="en-US" sz="1700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/>
            </a:endParaRPr>
          </a:p>
        </p:txBody>
      </p:sp>
      <p:pic>
        <p:nvPicPr>
          <p:cNvPr id="4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47A86FD9-9F60-3703-54BB-F95DDF583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20" r="40284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43801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79BB35BC-D5C2-4C8B-A22A-A71E619191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5611DF-49F0-BF50-C353-3D395A916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845" y="365125"/>
            <a:ext cx="5256953" cy="1419117"/>
          </a:xfrm>
        </p:spPr>
        <p:txBody>
          <a:bodyPr>
            <a:normAutofit/>
          </a:bodyPr>
          <a:lstStyle/>
          <a:p>
            <a:r>
              <a:rPr lang="en-US" b="1">
                <a:latin typeface="Calibri"/>
                <a:cs typeface="Calibri"/>
              </a:rPr>
              <a:t>Градежно-геодетска струка </a:t>
            </a:r>
            <a:endParaRPr lang="en-US"/>
          </a:p>
        </p:txBody>
      </p:sp>
      <p:pic>
        <p:nvPicPr>
          <p:cNvPr id="49" name="Picture 49">
            <a:extLst>
              <a:ext uri="{FF2B5EF4-FFF2-40B4-BE49-F238E27FC236}">
                <a16:creationId xmlns:a16="http://schemas.microsoft.com/office/drawing/2014/main" xmlns="" id="{F141460F-9F48-2811-07F3-26A937D3A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81" r="10320" b="-210"/>
          <a:stretch/>
        </p:blipFill>
        <p:spPr>
          <a:xfrm>
            <a:off x="20" y="10"/>
            <a:ext cx="7101899" cy="6858021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025D717C-BF8E-DEEA-9264-F76F79A1E5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2653836"/>
              </p:ext>
            </p:extLst>
          </p:nvPr>
        </p:nvGraphicFramePr>
        <p:xfrm>
          <a:off x="6312505" y="2060127"/>
          <a:ext cx="5328840" cy="4346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39632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62C21445-B55C-42CB-5A2D-E26C54F7FE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-2" b="-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D8CC42-1664-2E11-433B-642B251B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  <a:latin typeface="Calibri"/>
                <a:cs typeface="Calibri"/>
              </a:rPr>
              <a:t>Градежен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cs typeface="Calibri"/>
              </a:rPr>
              <a:t>техничар</a:t>
            </a:r>
            <a:endParaRPr lang="en-US" dirty="0" err="1">
              <a:solidFill>
                <a:srgbClr val="FFFFFF"/>
              </a:solidFill>
            </a:endParaRPr>
          </a:p>
          <a:p>
            <a:endParaRPr lang="en-US">
              <a:solidFill>
                <a:srgbClr val="FFFFFF"/>
              </a:solidFill>
              <a:cs typeface="Calibri Light"/>
            </a:endParaRP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xmlns="" id="{182E72C6-ADF2-AEC9-A7DA-62E1008188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4130096"/>
              </p:ext>
            </p:extLst>
          </p:nvPr>
        </p:nvGraphicFramePr>
        <p:xfrm>
          <a:off x="521899" y="718570"/>
          <a:ext cx="11478882" cy="5458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7269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D074CB-F797-58BF-FB66-4B3A3FA6EF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-2" b="157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EE4B22-DFAD-1955-E669-529D311E0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82" y="63200"/>
            <a:ext cx="11076316" cy="2101939"/>
          </a:xfrm>
        </p:spPr>
        <p:txBody>
          <a:bodyPr>
            <a:normAutofit/>
          </a:bodyPr>
          <a:lstStyle/>
          <a:p>
            <a:r>
              <a:rPr lang="en-US" sz="2100" dirty="0"/>
              <a:t/>
            </a:r>
            <a:br>
              <a:rPr lang="en-US" sz="2100" dirty="0"/>
            </a:b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Во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учебната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u="sng" dirty="0" smtClean="0">
                <a:solidFill>
                  <a:srgbClr val="FFFFFF"/>
                </a:solidFill>
                <a:latin typeface="Calibri"/>
                <a:cs typeface="Calibri"/>
              </a:rPr>
              <a:t>2024/2025 </a:t>
            </a:r>
            <a:r>
              <a:rPr lang="en-US" sz="2400" b="1" u="sng" dirty="0" err="1">
                <a:solidFill>
                  <a:srgbClr val="FFFFFF"/>
                </a:solidFill>
                <a:latin typeface="Calibri"/>
                <a:cs typeface="Calibri"/>
              </a:rPr>
              <a:t>година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СОУ “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Никола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Карев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”-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Струмица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ќе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запише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u="sng" dirty="0">
                <a:solidFill>
                  <a:srgbClr val="FFFFFF"/>
                </a:solidFill>
                <a:latin typeface="Calibri"/>
                <a:cs typeface="Calibri"/>
              </a:rPr>
              <a:t>490 </a:t>
            </a:r>
            <a:r>
              <a:rPr lang="en-US" sz="2400" b="1" u="sng" dirty="0" err="1">
                <a:solidFill>
                  <a:srgbClr val="FFFFFF"/>
                </a:solidFill>
                <a:latin typeface="Calibri"/>
                <a:cs typeface="Calibri"/>
              </a:rPr>
              <a:t>ученици</a:t>
            </a:r>
            <a:r>
              <a:rPr lang="en-US" sz="2400" b="1" u="sng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во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u="sng" dirty="0">
                <a:solidFill>
                  <a:srgbClr val="FFFFFF"/>
                </a:solidFill>
                <a:latin typeface="Calibri"/>
                <a:cs typeface="Calibri"/>
              </a:rPr>
              <a:t>16 </a:t>
            </a:r>
            <a:r>
              <a:rPr lang="en-US" sz="2400" b="1" u="sng" dirty="0" err="1">
                <a:solidFill>
                  <a:srgbClr val="FFFFFF"/>
                </a:solidFill>
                <a:latin typeface="Calibri"/>
                <a:cs typeface="Calibri"/>
              </a:rPr>
              <a:t>паралелки</a:t>
            </a:r>
            <a:r>
              <a:rPr lang="en-US" sz="2400" b="1" u="sng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  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со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настава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македонски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јазик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според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планови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и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програми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/>
                <a:cs typeface="Calibri"/>
              </a:rPr>
              <a:t>за</a:t>
            </a:r>
            <a:r>
              <a:rPr lang="en-US" sz="2400" b="1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lang="en-US" sz="2100" b="1" dirty="0">
                <a:latin typeface="Calibri"/>
                <a:cs typeface="Calibri"/>
              </a:rPr>
              <a:t/>
            </a:r>
            <a:br>
              <a:rPr lang="en-US" sz="2100" b="1" dirty="0">
                <a:latin typeface="Calibri"/>
                <a:cs typeface="Calibri"/>
              </a:rPr>
            </a:br>
            <a:r>
              <a:rPr lang="en-US" sz="2100" b="1" dirty="0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endParaRPr lang="en-US" sz="21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496AF653-26C4-2AB5-9849-7E1B3CD4B9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2687296"/>
              </p:ext>
            </p:extLst>
          </p:nvPr>
        </p:nvGraphicFramePr>
        <p:xfrm>
          <a:off x="838200" y="209879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64287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8A8EAB8-D2FF-444D-B34B-7D32F106AD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693D6C-105C-E0A3-ACD5-1A173A218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939485"/>
            <a:ext cx="3932030" cy="2935898"/>
          </a:xfrm>
        </p:spPr>
        <p:txBody>
          <a:bodyPr anchor="ctr">
            <a:normAutofit/>
          </a:bodyPr>
          <a:lstStyle/>
          <a:p>
            <a:r>
              <a:rPr lang="en-US" sz="5600" cap="all">
                <a:solidFill>
                  <a:schemeClr val="bg1"/>
                </a:solidFill>
                <a:latin typeface="Calibri"/>
                <a:cs typeface="Calibri"/>
              </a:rPr>
              <a:t>Тесар, армирач и бетонирач</a:t>
            </a:r>
            <a:endParaRPr lang="en-US" sz="560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067633D1-6EE6-4118-B9F0-B363477BEE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AD7FFC6-42A9-49CB-B5E9-B3F6B03833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3C5469-AB28-F755-8D5F-5C3D7A37D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5246" y="1711909"/>
            <a:ext cx="6561654" cy="3953747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err="1">
                <a:solidFill>
                  <a:schemeClr val="bg1"/>
                </a:solidFill>
                <a:latin typeface="Wingdings 2"/>
                <a:sym typeface="Wingdings 2"/>
              </a:rPr>
              <a:t>Ò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Стекнување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на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знаење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од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областа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на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армирање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бетонирање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и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тесарење</a:t>
            </a:r>
            <a:endParaRPr lang="en-US" sz="2000">
              <a:solidFill>
                <a:schemeClr val="bg1"/>
              </a:solidFill>
              <a:cs typeface="Calibri" panose="020F0502020204030204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/>
                </a:solidFill>
                <a:latin typeface="Wingdings 2"/>
                <a:sym typeface="Wingdings 2"/>
              </a:rPr>
              <a:t>Ò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Бетонирач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-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Препознавање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на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материјалите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кои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се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користат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за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бетонски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елементи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и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користење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на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истите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разликување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на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начините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на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кои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се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уградува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свежиот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бетон</a:t>
            </a:r>
            <a:endParaRPr lang="en-US" sz="2000">
              <a:solidFill>
                <a:schemeClr val="bg1"/>
              </a:solidFill>
              <a:cs typeface="Calibri" panose="020F0502020204030204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000" dirty="0">
              <a:solidFill>
                <a:schemeClr val="bg1"/>
              </a:solidFill>
              <a:latin typeface="Franklin Gothic Book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/>
                </a:solidFill>
                <a:latin typeface="Wingdings 2"/>
                <a:sym typeface="Wingdings 2"/>
              </a:rPr>
              <a:t>Ò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Тесар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-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Стекнување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на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знаење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за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примена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на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дрво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,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дрвени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и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други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материјали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во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градежништвото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и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изведување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на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тесарски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работи</a:t>
            </a:r>
            <a:endParaRPr lang="en-US" sz="2000">
              <a:solidFill>
                <a:schemeClr val="bg1"/>
              </a:solidFill>
              <a:cs typeface="Calibri" panose="020F0502020204030204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000" dirty="0">
              <a:solidFill>
                <a:schemeClr val="bg1"/>
              </a:solidFill>
              <a:latin typeface="Franklin Gothic Book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 </a:t>
            </a:r>
            <a:r>
              <a:rPr lang="en-US" sz="2000" err="1">
                <a:solidFill>
                  <a:schemeClr val="bg1"/>
                </a:solidFill>
                <a:latin typeface="Wingdings 2"/>
                <a:sym typeface="Wingdings 2"/>
              </a:rPr>
              <a:t>Ò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Армирач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–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Стекнување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знаење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и 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вештина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за</a:t>
            </a:r>
            <a:r>
              <a:rPr lang="en-US" sz="2000" dirty="0">
                <a:solidFill>
                  <a:schemeClr val="bg1"/>
                </a:solidFill>
                <a:latin typeface="Franklin Gothic Book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Franklin Gothic Book"/>
              </a:rPr>
              <a:t>армирањe</a:t>
            </a:r>
            <a:endParaRPr lang="en-US" sz="2000" err="1">
              <a:solidFill>
                <a:schemeClr val="bg1"/>
              </a:solidFill>
              <a:latin typeface="Franklin Gothic Book"/>
              <a:cs typeface="Calibri" panose="020F0502020204030204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700" dirty="0" err="1">
              <a:solidFill>
                <a:schemeClr val="bg1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 sz="2500" dirty="0">
              <a:solidFill>
                <a:srgbClr val="4E3B30"/>
              </a:solidFill>
              <a:latin typeface="Franklin Gothic Book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70521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89B7BFD-8F45-4093-AD9C-91B15B0503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498F8FF6-43B4-494A-AF8F-123A4983ED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608" y="-12700"/>
            <a:ext cx="5289386" cy="50008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FE7142A8-393B-47A8-A092-8716623629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688" y="-12700"/>
            <a:ext cx="5289386" cy="500971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EA14E168-70E6-4C9F-BB61-FCF0AF3689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2700" y="-12700"/>
            <a:ext cx="5239448" cy="4902669"/>
          </a:xfrm>
          <a:custGeom>
            <a:avLst/>
            <a:gdLst>
              <a:gd name="connsiteX0" fmla="*/ 1223006 w 5239448"/>
              <a:gd name="connsiteY0" fmla="*/ 0 h 4902669"/>
              <a:gd name="connsiteX1" fmla="*/ 3966508 w 5239448"/>
              <a:gd name="connsiteY1" fmla="*/ 0 h 4902669"/>
              <a:gd name="connsiteX2" fmla="*/ 4073429 w 5239448"/>
              <a:gd name="connsiteY2" fmla="*/ 64957 h 4902669"/>
              <a:gd name="connsiteX3" fmla="*/ 5239448 w 5239448"/>
              <a:gd name="connsiteY3" fmla="*/ 2257977 h 4902669"/>
              <a:gd name="connsiteX4" fmla="*/ 2594756 w 5239448"/>
              <a:gd name="connsiteY4" fmla="*/ 4902669 h 4902669"/>
              <a:gd name="connsiteX5" fmla="*/ 3795 w 5239448"/>
              <a:gd name="connsiteY5" fmla="*/ 2790975 h 4902669"/>
              <a:gd name="connsiteX6" fmla="*/ 0 w 5239448"/>
              <a:gd name="connsiteY6" fmla="*/ 2766110 h 4902669"/>
              <a:gd name="connsiteX7" fmla="*/ 0 w 5239448"/>
              <a:gd name="connsiteY7" fmla="*/ 1745670 h 4902669"/>
              <a:gd name="connsiteX8" fmla="*/ 33326 w 5239448"/>
              <a:gd name="connsiteY8" fmla="*/ 1597027 h 4902669"/>
              <a:gd name="connsiteX9" fmla="*/ 1116084 w 5239448"/>
              <a:gd name="connsiteY9" fmla="*/ 64957 h 490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9448" h="4902669">
                <a:moveTo>
                  <a:pt x="1223006" y="0"/>
                </a:moveTo>
                <a:lnTo>
                  <a:pt x="3966508" y="0"/>
                </a:lnTo>
                <a:lnTo>
                  <a:pt x="4073429" y="64957"/>
                </a:lnTo>
                <a:cubicBezTo>
                  <a:pt x="4776921" y="540227"/>
                  <a:pt x="5239448" y="1345088"/>
                  <a:pt x="5239448" y="2257977"/>
                </a:cubicBezTo>
                <a:cubicBezTo>
                  <a:pt x="5239448" y="3718600"/>
                  <a:pt x="4055379" y="4902669"/>
                  <a:pt x="2594756" y="4902669"/>
                </a:cubicBezTo>
                <a:cubicBezTo>
                  <a:pt x="1316711" y="4902669"/>
                  <a:pt x="250402" y="3996116"/>
                  <a:pt x="3795" y="2790975"/>
                </a:cubicBezTo>
                <a:lnTo>
                  <a:pt x="0" y="2766110"/>
                </a:lnTo>
                <a:lnTo>
                  <a:pt x="0" y="1745670"/>
                </a:lnTo>
                <a:lnTo>
                  <a:pt x="33326" y="1597027"/>
                </a:lnTo>
                <a:cubicBezTo>
                  <a:pt x="196388" y="963257"/>
                  <a:pt x="588464" y="421409"/>
                  <a:pt x="1116084" y="64957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285771-0D9E-F53F-3543-3E3F77327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53" y="463736"/>
            <a:ext cx="4326831" cy="28032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ДРУГАРУВАМЕ 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en-US" sz="48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Graphic 212">
            <a:extLst>
              <a:ext uri="{FF2B5EF4-FFF2-40B4-BE49-F238E27FC236}">
                <a16:creationId xmlns:a16="http://schemas.microsoft.com/office/drawing/2014/main" xmlns="" id="{279CAF82-0ECF-42BE-8F37-F71941E5D4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0A55DF06-0938-724E-8609-D7B6C10C3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35" r="115" b="1"/>
          <a:stretch/>
        </p:blipFill>
        <p:spPr>
          <a:xfrm>
            <a:off x="5666308" y="170244"/>
            <a:ext cx="2885716" cy="2885716"/>
          </a:xfrm>
          <a:custGeom>
            <a:avLst/>
            <a:gdLst/>
            <a:ahLst/>
            <a:cxnLst/>
            <a:rect l="l" t="t" r="r" b="b"/>
            <a:pathLst>
              <a:path w="2885716" h="2885716">
                <a:moveTo>
                  <a:pt x="1442858" y="0"/>
                </a:moveTo>
                <a:cubicBezTo>
                  <a:pt x="2239726" y="0"/>
                  <a:pt x="2885716" y="645990"/>
                  <a:pt x="2885716" y="1442858"/>
                </a:cubicBezTo>
                <a:cubicBezTo>
                  <a:pt x="2885716" y="2239726"/>
                  <a:pt x="2239726" y="2885716"/>
                  <a:pt x="1442858" y="2885716"/>
                </a:cubicBezTo>
                <a:cubicBezTo>
                  <a:pt x="645990" y="2885716"/>
                  <a:pt x="0" y="2239726"/>
                  <a:pt x="0" y="1442858"/>
                </a:cubicBezTo>
                <a:cubicBezTo>
                  <a:pt x="0" y="645990"/>
                  <a:pt x="645990" y="0"/>
                  <a:pt x="1442858" y="0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E5E9633-1F86-1038-B34C-78CCDFE22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43" r="1" b="4653"/>
          <a:stretch/>
        </p:blipFill>
        <p:spPr>
          <a:xfrm>
            <a:off x="8844338" y="10"/>
            <a:ext cx="3347663" cy="2986304"/>
          </a:xfrm>
          <a:custGeom>
            <a:avLst/>
            <a:gdLst/>
            <a:ahLst/>
            <a:cxnLst/>
            <a:rect l="l" t="t" r="r" b="b"/>
            <a:pathLst>
              <a:path w="3347663" h="2986314">
                <a:moveTo>
                  <a:pt x="458203" y="0"/>
                </a:moveTo>
                <a:lnTo>
                  <a:pt x="3126555" y="0"/>
                </a:lnTo>
                <a:lnTo>
                  <a:pt x="3175466" y="53815"/>
                </a:lnTo>
                <a:cubicBezTo>
                  <a:pt x="3239389" y="131273"/>
                  <a:pt x="3296932" y="214191"/>
                  <a:pt x="3347288" y="301766"/>
                </a:cubicBezTo>
                <a:lnTo>
                  <a:pt x="3347663" y="302487"/>
                </a:lnTo>
                <a:lnTo>
                  <a:pt x="3347663" y="2082469"/>
                </a:lnTo>
                <a:lnTo>
                  <a:pt x="3278648" y="2196072"/>
                </a:lnTo>
                <a:cubicBezTo>
                  <a:pt x="2956544" y="2672847"/>
                  <a:pt x="2411068" y="2986314"/>
                  <a:pt x="1792379" y="2986314"/>
                </a:cubicBezTo>
                <a:cubicBezTo>
                  <a:pt x="802475" y="2986314"/>
                  <a:pt x="0" y="2183839"/>
                  <a:pt x="0" y="1193935"/>
                </a:cubicBezTo>
                <a:cubicBezTo>
                  <a:pt x="0" y="760853"/>
                  <a:pt x="153599" y="363644"/>
                  <a:pt x="409292" y="53815"/>
                </a:cubicBez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3F9845D1-4BCF-87D2-CBE3-6B78DA70F6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9" r="12137" b="-3"/>
          <a:stretch/>
        </p:blipFill>
        <p:spPr>
          <a:xfrm>
            <a:off x="5940224" y="3122839"/>
            <a:ext cx="4783902" cy="3735161"/>
          </a:xfrm>
          <a:custGeom>
            <a:avLst/>
            <a:gdLst/>
            <a:ahLst/>
            <a:cxnLst/>
            <a:rect l="l" t="t" r="r" b="b"/>
            <a:pathLst>
              <a:path w="4783902" h="3735161">
                <a:moveTo>
                  <a:pt x="2391951" y="0"/>
                </a:moveTo>
                <a:cubicBezTo>
                  <a:pt x="3712988" y="0"/>
                  <a:pt x="4783902" y="1070915"/>
                  <a:pt x="4783902" y="2391951"/>
                </a:cubicBezTo>
                <a:cubicBezTo>
                  <a:pt x="4783902" y="2846058"/>
                  <a:pt x="4657359" y="3270609"/>
                  <a:pt x="4437611" y="3632264"/>
                </a:cubicBezTo>
                <a:lnTo>
                  <a:pt x="4370329" y="3735161"/>
                </a:lnTo>
                <a:lnTo>
                  <a:pt x="413573" y="3735161"/>
                </a:lnTo>
                <a:lnTo>
                  <a:pt x="346291" y="3632264"/>
                </a:lnTo>
                <a:cubicBezTo>
                  <a:pt x="126544" y="3270609"/>
                  <a:pt x="0" y="2846058"/>
                  <a:pt x="0" y="2391951"/>
                </a:cubicBezTo>
                <a:cubicBezTo>
                  <a:pt x="0" y="1070915"/>
                  <a:pt x="1070915" y="0"/>
                  <a:pt x="2391951" y="0"/>
                </a:cubicBezTo>
                <a:close/>
              </a:path>
            </a:pathLst>
          </a:custGeom>
        </p:spPr>
      </p:pic>
      <p:grpSp>
        <p:nvGrpSpPr>
          <p:cNvPr id="21" name="Graphic 185">
            <a:extLst>
              <a:ext uri="{FF2B5EF4-FFF2-40B4-BE49-F238E27FC236}">
                <a16:creationId xmlns:a16="http://schemas.microsoft.com/office/drawing/2014/main" xmlns="" id="{FB9739EB-7F66-433D-841F-AB3CD18700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104F2BBD-A005-4DCB-9566-F2351050BEE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8B00DEC7-198B-49D1-98FD-018F3ECFCF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F14DFC82-B3B3-468E-91B3-1302CFC6846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D3250EFE-214E-4B8E-AF96-036A514FFB2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AD058EBE-D4A5-4C43-B170-6A451F87A7B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8" name="Graphic 185">
            <a:extLst>
              <a:ext uri="{FF2B5EF4-FFF2-40B4-BE49-F238E27FC236}">
                <a16:creationId xmlns:a16="http://schemas.microsoft.com/office/drawing/2014/main" xmlns="" id="{9D69F773-8C5C-486C-B033-51C7BB3B36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1948534-1A91-4F84-8612-1C2B4C52FB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FAA3112-9317-4953-B51A-BAD23D7DF5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3E7BE1D1-6120-4115-B796-7DE6B90C65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97B0F1BC-B7BD-4C24-84F9-190E76D9E08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B59CF39A-C85C-4CDA-82E5-A8835E7CA7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5" name="Graphic 185">
            <a:extLst>
              <a:ext uri="{FF2B5EF4-FFF2-40B4-BE49-F238E27FC236}">
                <a16:creationId xmlns:a16="http://schemas.microsoft.com/office/drawing/2014/main" xmlns="" id="{EEC0EF42-FB7F-40F4-9F83-19A3651C74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ECC34073-7A02-43A0-B4FB-819AC6430A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424CA304-6681-4FF9-A857-D79562307C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4F6FEDF2-6576-4B8E-81AF-84B914A1F0E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8BE5E56F-A9D6-490C-AD4D-5F1B521A56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7E4C189-B44E-4E1C-B1AF-25081DA3DD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033BC44A-0661-43B4-9C14-FD5963C226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12379" y="5678021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BF7B0E8E-1D1E-4BA4-A360-D8A1FF31E4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12379" y="5678021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53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0B4BB644-ECB8-28A6-49B2-D9DB91BFC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1500" b="3522"/>
          <a:stretch/>
        </p:blipFill>
        <p:spPr>
          <a:xfrm>
            <a:off x="-8" y="-4"/>
            <a:ext cx="1219200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344A78-9F3B-1C29-3F67-EFDC71F98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РАБОТИМЕ 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xmlns="" id="{F6E384F5-137A-40B1-97F0-694CC6ECD5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xmlns="" id="{9DBC4630-03DA-474F-BBCB-BA3AE6B317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xmlns="" id="{066B14D7-B883-0A0C-9B73-C0350CC84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75" r="-1" b="15369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7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xmlns="" id="{8F33794F-5A36-AD48-BF62-98FF721C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41" r="-1" b="912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77" name="Oval 76">
            <a:extLst>
              <a:ext uri="{FF2B5EF4-FFF2-40B4-BE49-F238E27FC236}">
                <a16:creationId xmlns:a16="http://schemas.microsoft.com/office/drawing/2014/main" xmlns="" id="{78418A25-6EAC-4140-BFE6-284E1925B5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10" descr="A picture containing indoor, solar cell&#10;&#10;Description automatically generated">
            <a:extLst>
              <a:ext uri="{FF2B5EF4-FFF2-40B4-BE49-F238E27FC236}">
                <a16:creationId xmlns:a16="http://schemas.microsoft.com/office/drawing/2014/main" xmlns="" id="{88AAF62E-1C79-8869-07F8-7F7310CE7B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50" r="3" b="19252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xmlns="" id="{6B9D64DB-4D5C-4A91-B45F-F301E3174F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8" descr="A picture containing indoor, person, standing, floor&#10;&#10;Description automatically generated">
            <a:extLst>
              <a:ext uri="{FF2B5EF4-FFF2-40B4-BE49-F238E27FC236}">
                <a16:creationId xmlns:a16="http://schemas.microsoft.com/office/drawing/2014/main" xmlns="" id="{0A502E00-98B3-24EF-6656-488E865FE8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" b="22466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xmlns="" id="{CB14CE1B-4BC5-4EF2-BE3D-05E4F580B3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9B87F882-4B58-072E-A6E2-7331F3FBB3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1840" b="4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9172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834A02CB-828F-9761-748F-78D1B49BA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3464" b="1558"/>
          <a:stretch/>
        </p:blipFill>
        <p:spPr>
          <a:xfrm>
            <a:off x="20" y="1021"/>
            <a:ext cx="1219198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249139-908A-2FCC-A733-2493F0223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ПОБЕДУВАМЕ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07977D39-626F-40D7-B00F-16E02602DD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1765E16F-4323-B8DB-C5BC-3B34D3BBC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05" b="29545"/>
          <a:stretch/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xmlns="" id="{B905CDE4-B751-4B3E-B625-6E59F89034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08108C16-F4C0-44AA-999D-17BD39219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504ABF8C-E7EE-2173-54BD-E4C811ECD9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1" r="23579"/>
          <a:stretch/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4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96C1AF08-9971-99BA-4E6B-7C96E7CAFA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" r="10520" b="4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xmlns="" id="{CDC29AC1-2821-4FCC-B597-88DAF39C36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A95DD3A8-84E7-0414-6D56-670848AD72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009" r="5" b="5"/>
          <a:stretch/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xmlns="" id="{C8F10CB3-3B5E-4C7A-98CF-B87454DDFA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A group of people playing ping pong&#10;&#10;Description automatically generated">
            <a:extLst>
              <a:ext uri="{FF2B5EF4-FFF2-40B4-BE49-F238E27FC236}">
                <a16:creationId xmlns:a16="http://schemas.microsoft.com/office/drawing/2014/main" xmlns="" id="{C71C5641-FFB7-8D92-DA9A-1F5B0766EE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097" r="-4" b="28657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13926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xmlns="" id="{A93898FF-D987-4B0E-BFB4-85F5EB356D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612F383F-B981-4BC3-9E2B-7BE938CEF3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5AA485AD-076E-4077-A6E6-C3C9F0C39F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58D235B8-3D10-493F-88AC-84BB404C1B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D088DBDF-80D5-4FC0-8A54-9D660B728D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36B62F8F-544F-EA39-F298-5BAC27A9B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1564" r="19428"/>
          <a:stretch/>
        </p:blipFill>
        <p:spPr>
          <a:xfrm>
            <a:off x="20" y="10"/>
            <a:ext cx="4063768" cy="685799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2F1A13C8-7DB0-5332-5D52-2BE320894C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l="38831" r="31836" b="-1"/>
          <a:stretch/>
        </p:blipFill>
        <p:spPr>
          <a:xfrm>
            <a:off x="4064424" y="10"/>
            <a:ext cx="4063788" cy="6857990"/>
          </a:xfrm>
          <a:prstGeom prst="rect">
            <a:avLst/>
          </a:prstGeom>
        </p:spPr>
      </p:pic>
      <p:pic>
        <p:nvPicPr>
          <p:cNvPr id="5" name="Picture 5" descr="A picture containing person, indoor, floor, group&#10;&#10;Description automatically generated">
            <a:extLst>
              <a:ext uri="{FF2B5EF4-FFF2-40B4-BE49-F238E27FC236}">
                <a16:creationId xmlns:a16="http://schemas.microsoft.com/office/drawing/2014/main" xmlns="" id="{2DBED5BC-795B-EE59-736F-EE741FC655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</a:blip>
          <a:srcRect l="49325" t="11555" r="21288" b="-11765"/>
          <a:stretch/>
        </p:blipFill>
        <p:spPr>
          <a:xfrm>
            <a:off x="8128212" y="10"/>
            <a:ext cx="4071463" cy="6872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FC665B-CD1C-DA93-A0C5-46DEF4FCE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503" y="3512261"/>
            <a:ext cx="9801082" cy="20596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СО ХУМАНОСТ </a:t>
            </a: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  ТЕРЕНОТ </a:t>
            </a: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3375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3FBB718-ABA1-4C2B-937D-649235DE8C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E55A2D57-51E1-CAE1-600E-F1580F831E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97" r="1" b="47054"/>
          <a:stretch/>
        </p:blipFill>
        <p:spPr>
          <a:xfrm>
            <a:off x="4496630" y="10"/>
            <a:ext cx="3836600" cy="342899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8A42B9B-9820-36E5-6C06-FED7417486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098" r="9502"/>
          <a:stretch/>
        </p:blipFill>
        <p:spPr>
          <a:xfrm>
            <a:off x="8333231" y="10"/>
            <a:ext cx="3858768" cy="342899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DC86C55D-D215-FFCB-ECA9-86D6765EC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02" r="20769"/>
          <a:stretch/>
        </p:blipFill>
        <p:spPr>
          <a:xfrm>
            <a:off x="4574520" y="3414623"/>
            <a:ext cx="3842717" cy="34290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D78ADF24-7ED4-0946-3C7D-A11CDB48EF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78" r="4333"/>
          <a:stretch/>
        </p:blipFill>
        <p:spPr>
          <a:xfrm>
            <a:off x="8352019" y="3429000"/>
            <a:ext cx="3839981" cy="3429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90DEF05-784E-4B61-89E4-04C4ECF4E5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0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23B6CD-7A41-F74F-5734-2EB5E236B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02" y="1717986"/>
            <a:ext cx="5784100" cy="23732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Воннаставни активности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41BAEC7-F7B0-4224-8B18-8F74B7D87F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8200" y="3429000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35BFBA8-9922-49E0-A96F-DF225157A3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339901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55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66B332A4-D438-4773-A77F-5ED49A448D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DF9AD32D-FF05-44F4-BD4D-9CEE89B71E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0299B1-2E5F-DD92-78FA-6FC44B455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830127"/>
            <a:ext cx="7080738" cy="39741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Aко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во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вас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има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истражувачки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дух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сакате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сплот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на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пишаниот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збор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со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соодветните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практични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решенија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...</a:t>
            </a:r>
            <a:endParaRPr lang="en-US" sz="3400" dirty="0">
              <a:solidFill>
                <a:schemeClr val="bg1">
                  <a:lumMod val="95000"/>
                  <a:lumOff val="5000"/>
                </a:schemeClr>
              </a:solidFill>
              <a:cs typeface="Calibri Light"/>
            </a:endParaRPr>
          </a:p>
          <a:p>
            <a:pPr algn="ctr"/>
            <a:r>
              <a:rPr lang="en-US" sz="3400" dirty="0"/>
              <a:t/>
            </a:r>
            <a:br>
              <a:rPr lang="en-US" sz="3400" dirty="0"/>
            </a:b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Повелете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и 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запишете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се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во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нашето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средно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стручно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општинско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училилиште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„НИКОЛА КАРЕВ“ - </a:t>
            </a:r>
            <a:r>
              <a:rPr lang="en-US" sz="3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Струмица</a:t>
            </a:r>
            <a: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 </a:t>
            </a:r>
            <a:br>
              <a:rPr lang="en-US" sz="3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3400" dirty="0" smtClean="0">
                <a:solidFill>
                  <a:schemeClr val="bg1"/>
                </a:solidFill>
                <a:ea typeface="+mj-lt"/>
                <a:cs typeface="+mj-lt"/>
              </a:rPr>
              <a:t>/</a:t>
            </a:r>
            <a:endParaRPr lang="en-US" sz="3400" dirty="0">
              <a:solidFill>
                <a:schemeClr val="bg1"/>
              </a:solidFill>
              <a:ea typeface="+mj-lt"/>
              <a:cs typeface="+mj-lt"/>
            </a:endParaRPr>
          </a:p>
          <a:p>
            <a:pPr algn="ctr"/>
            <a:endParaRPr lang="en-US" sz="3400" dirty="0">
              <a:solidFill>
                <a:schemeClr val="bg1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646580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B97F24A-32CE-4C1C-A50D-3016B394DC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xmlns="" id="{CD8B4F24-440B-49E9-B85D-733523DC06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09A261-3E76-EB70-B150-675FBC50F336}"/>
              </a:ext>
            </a:extLst>
          </p:cNvPr>
          <p:cNvSpPr txBox="1"/>
          <p:nvPr/>
        </p:nvSpPr>
        <p:spPr>
          <a:xfrm>
            <a:off x="645313" y="2807208"/>
            <a:ext cx="4895490" cy="339633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/>
              <a:t>ВИ БЛАГОДАРИМЕ !</a:t>
            </a:r>
            <a:r>
              <a:rPr lang="en-US" sz="2200" b="1" dirty="0"/>
              <a:t> </a:t>
            </a:r>
            <a:endParaRPr lang="en-US" sz="22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04" y="790574"/>
            <a:ext cx="5403422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25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xmlns="" id="{3A397E3E-B90C-4D82-BAAA-36F7AC6A45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xmlns="" id="{E16C8D8F-10E9-4498-ABDB-0F923F8B68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xmlns="" id="{1E5A83E3-8A11-4492-BB6E-F5F2240316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xmlns="" id="{8CF5E676-CA04-4CED-9F1E-5026ED66E6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xmlns="" id="{6BA9E676-A8FC-4C2F-8D78-C13ED8ABDB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xmlns="" id="{A2B5CBEA-F125-49B6-8335-227C325B11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xmlns="" id="{EECD79B5-5FC5-495F-BFD6-346C16E787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xmlns="" id="{2C1D3151-5F97-4860-B56C-C98BD62CC2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xmlns="" id="{32D9D048-3063-435A-8C23-26C1907E96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xmlns="" id="{8DE96824-E506-4448-8704-5EC7BF7BC5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720F5C-8692-C639-4DC0-106C7B87E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893" y="869851"/>
            <a:ext cx="8688130" cy="8596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Машинска</a:t>
            </a:r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струка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xmlns="" id="{4D1A5E71-B6B6-486A-8CDC-C7ABD9B903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xmlns="" id="{B6C541AE-9B02-44C0-B8C6-B2DEA7ED38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4E0EBC2-6255-03B6-0B67-3C7CD6013512}"/>
              </a:ext>
            </a:extLst>
          </p:cNvPr>
          <p:cNvSpPr txBox="1"/>
          <p:nvPr/>
        </p:nvSpPr>
        <p:spPr>
          <a:xfrm>
            <a:off x="1733909" y="1935192"/>
            <a:ext cx="735833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q"/>
            </a:pPr>
            <a:r>
              <a:rPr lang="mk-MK" sz="2400" b="1" dirty="0">
                <a:solidFill>
                  <a:schemeClr val="bg1"/>
                </a:solidFill>
                <a:cs typeface="Calibri"/>
              </a:rPr>
              <a:t>Четиригодишни образовни профили: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89390D1-CAC0-E6C7-05D2-24CB4FD51BD1}"/>
              </a:ext>
            </a:extLst>
          </p:cNvPr>
          <p:cNvSpPr txBox="1"/>
          <p:nvPr/>
        </p:nvSpPr>
        <p:spPr>
          <a:xfrm>
            <a:off x="1834552" y="2481532"/>
            <a:ext cx="863791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mk-MK" sz="2400" dirty="0">
                <a:solidFill>
                  <a:schemeClr val="bg1"/>
                </a:solidFill>
                <a:cs typeface="Calibri"/>
              </a:rPr>
              <a:t>Техничар за производно машинство - ДУАЛНО ОБРАЗОВАНИЕ(соработка со </a:t>
            </a:r>
            <a:r>
              <a:rPr lang="mk-MK" sz="2400" err="1">
                <a:solidFill>
                  <a:schemeClr val="bg1"/>
                </a:solidFill>
                <a:cs typeface="Calibri"/>
              </a:rPr>
              <a:t>Биросеф</a:t>
            </a:r>
            <a:r>
              <a:rPr lang="mk-MK" sz="2400" dirty="0">
                <a:solidFill>
                  <a:schemeClr val="bg1"/>
                </a:solidFill>
                <a:cs typeface="Calibri"/>
              </a:rPr>
              <a:t> и Метал-КГ)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marL="342900" indent="-342900">
              <a:buFont typeface="Courier New"/>
              <a:buChar char="o"/>
            </a:pPr>
            <a:endParaRPr lang="mk-MK" sz="2400" dirty="0">
              <a:solidFill>
                <a:schemeClr val="bg1"/>
              </a:solidFill>
              <a:cs typeface="Calibri"/>
            </a:endParaRPr>
          </a:p>
          <a:p>
            <a:pPr marL="342900" indent="-342900">
              <a:buFont typeface="Courier New"/>
              <a:buChar char="o"/>
            </a:pPr>
            <a:r>
              <a:rPr lang="mk-MK" sz="2400" err="1">
                <a:solidFill>
                  <a:schemeClr val="bg1"/>
                </a:solidFill>
                <a:cs typeface="Calibri"/>
              </a:rPr>
              <a:t>Машнски</a:t>
            </a:r>
            <a:r>
              <a:rPr lang="mk-MK" sz="2400" dirty="0">
                <a:solidFill>
                  <a:schemeClr val="bg1"/>
                </a:solidFill>
                <a:cs typeface="Calibri"/>
              </a:rPr>
              <a:t> техничар за моторни возила</a:t>
            </a:r>
            <a:r>
              <a:rPr lang="en-GB" sz="2400" dirty="0">
                <a:solidFill>
                  <a:schemeClr val="bg1"/>
                </a:solidFill>
                <a:cs typeface="Calibri"/>
              </a:rPr>
              <a:t> </a:t>
            </a:r>
            <a:endParaRPr lang="en-GB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9905517-154D-076D-4300-398FD92E467D}"/>
              </a:ext>
            </a:extLst>
          </p:cNvPr>
          <p:cNvSpPr txBox="1"/>
          <p:nvPr/>
        </p:nvSpPr>
        <p:spPr>
          <a:xfrm>
            <a:off x="267420" y="4178060"/>
            <a:ext cx="81634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buFont typeface="Wingdings"/>
              <a:buChar char="q"/>
            </a:pPr>
            <a:r>
              <a:rPr lang="mk-MK" sz="2400" b="1" dirty="0">
                <a:solidFill>
                  <a:schemeClr val="bg1"/>
                </a:solidFill>
                <a:cs typeface="Calibri"/>
              </a:rPr>
              <a:t>Тригодишни образовни профили: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B4C1E39-354E-6764-FA94-9460F8829476}"/>
              </a:ext>
            </a:extLst>
          </p:cNvPr>
          <p:cNvSpPr txBox="1"/>
          <p:nvPr/>
        </p:nvSpPr>
        <p:spPr>
          <a:xfrm>
            <a:off x="2208363" y="4724400"/>
            <a:ext cx="7559614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mk-MK" sz="2400" dirty="0">
                <a:solidFill>
                  <a:schemeClr val="bg1"/>
                </a:solidFill>
                <a:cs typeface="Calibri"/>
              </a:rPr>
              <a:t>Инсталатер за греење и климатизација</a:t>
            </a:r>
            <a:endParaRPr lang="en-US">
              <a:cs typeface="Calibri" panose="020F0502020204030204"/>
            </a:endParaRPr>
          </a:p>
          <a:p>
            <a:pPr marL="285750" indent="-285750">
              <a:buFont typeface="Courier New"/>
              <a:buChar char="o"/>
            </a:pPr>
            <a:endParaRPr lang="en-US" dirty="0">
              <a:solidFill>
                <a:schemeClr val="bg1"/>
              </a:solidFill>
              <a:cs typeface="Calibri"/>
            </a:endParaRPr>
          </a:p>
          <a:p>
            <a:pPr marL="342900" indent="-342900">
              <a:buFont typeface="Courier New"/>
              <a:buChar char="o"/>
            </a:pPr>
            <a:r>
              <a:rPr lang="mk-MK" sz="2400" dirty="0">
                <a:solidFill>
                  <a:schemeClr val="bg1"/>
                </a:solidFill>
                <a:cs typeface="Calibri"/>
              </a:rPr>
              <a:t>  Автомеханичар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340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5C07BA-C71E-D4C3-6E31-6FE1B09B3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-2" b="156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87210E-0C83-F1DC-E6DA-A6530376B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031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latin typeface="Calibri"/>
                <a:cs typeface="Calibri"/>
              </a:rPr>
              <a:t>Машински техничар за моторни возила</a:t>
            </a:r>
            <a:br>
              <a:rPr lang="en-US" b="1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b="1">
                <a:solidFill>
                  <a:srgbClr val="FFFFFF"/>
                </a:solidFill>
                <a:latin typeface="Calibri"/>
                <a:cs typeface="Calibri"/>
              </a:rPr>
              <a:t> 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5A420D75-A957-6964-D874-D1C469B7BF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220913"/>
              </p:ext>
            </p:extLst>
          </p:nvPr>
        </p:nvGraphicFramePr>
        <p:xfrm>
          <a:off x="248729" y="1149890"/>
          <a:ext cx="11593901" cy="5918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97222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8A8EAB8-D2FF-444D-B34B-7D32F106AD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1F6E5-5D6E-A3C7-7D4D-DF0CBA6D3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2040126"/>
            <a:ext cx="4866557" cy="2835257"/>
          </a:xfrm>
        </p:spPr>
        <p:txBody>
          <a:bodyPr anchor="ctr">
            <a:normAutofit/>
          </a:bodyPr>
          <a:lstStyle/>
          <a:p>
            <a:r>
              <a:rPr lang="en-US" sz="5600" b="1">
                <a:solidFill>
                  <a:schemeClr val="bg1"/>
                </a:solidFill>
                <a:latin typeface="Calibri"/>
                <a:cs typeface="Calibri"/>
              </a:rPr>
              <a:t>Техничар за производно машинство</a:t>
            </a:r>
            <a:endParaRPr lang="en-US" sz="5600">
              <a:solidFill>
                <a:schemeClr val="bg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067633D1-6EE6-4118-B9F0-B363477BEE7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4AD7FFC6-42A9-49CB-B5E9-B3F6B03833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BCEB38-351E-A04A-1D9B-1A9802F9E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6491" y="1381230"/>
            <a:ext cx="6820447" cy="4543218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err="1">
                <a:solidFill>
                  <a:schemeClr val="bg1"/>
                </a:solidFill>
                <a:latin typeface="Wingdings"/>
                <a:sym typeface="Wingdings"/>
              </a:rPr>
              <a:t>Ø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Изучување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на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апликативни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софтвери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: </a:t>
            </a:r>
            <a:endParaRPr lang="en-US">
              <a:solidFill>
                <a:schemeClr val="bg1"/>
              </a:solidFill>
              <a:cs typeface="Calibri" panose="020F0502020204030204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AutoCAD,Solid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works,FeatureCAM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и 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др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.</a:t>
            </a:r>
            <a:endParaRPr lang="en-US" sz="2400">
              <a:solidFill>
                <a:schemeClr val="bg1"/>
              </a:solidFill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err="1">
                <a:solidFill>
                  <a:schemeClr val="bg1"/>
                </a:solidFill>
                <a:latin typeface="Wingdings"/>
                <a:sym typeface="Wingdings"/>
              </a:rPr>
              <a:t>Ø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Програмирање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на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CNC 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машини</a:t>
            </a:r>
            <a:endParaRPr lang="en-US" sz="2400">
              <a:solidFill>
                <a:schemeClr val="bg1"/>
              </a:solidFill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err="1">
                <a:solidFill>
                  <a:schemeClr val="bg1"/>
                </a:solidFill>
                <a:latin typeface="Wingdings"/>
                <a:sym typeface="Wingdings"/>
              </a:rPr>
              <a:t>Ø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Соработка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со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приватни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компании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(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Биросеф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и 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Метал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-КГ)</a:t>
            </a:r>
            <a:endParaRPr lang="en-US" sz="2400">
              <a:solidFill>
                <a:schemeClr val="bg1"/>
              </a:solidFill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err="1">
                <a:solidFill>
                  <a:schemeClr val="bg1"/>
                </a:solidFill>
                <a:latin typeface="Wingdings"/>
                <a:sym typeface="Wingdings"/>
              </a:rPr>
              <a:t>Ø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Зголемен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број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на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часови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од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работа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кај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err="1">
                <a:solidFill>
                  <a:schemeClr val="bg1"/>
                </a:solidFill>
                <a:cs typeface="Calibri"/>
              </a:rPr>
              <a:t>работодавач</a:t>
            </a:r>
            <a:endParaRPr lang="en-US" sz="2400">
              <a:solidFill>
                <a:schemeClr val="bg1"/>
              </a:solidFill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 err="1">
                <a:solidFill>
                  <a:schemeClr val="bg1"/>
                </a:solidFill>
                <a:latin typeface="Wingdings"/>
                <a:sym typeface="Wingdings"/>
              </a:rPr>
              <a:t>Ø</a:t>
            </a:r>
            <a:r>
              <a:rPr lang="en-US" sz="2400" b="1" u="sng" dirty="0" err="1">
                <a:solidFill>
                  <a:schemeClr val="bg1"/>
                </a:solidFill>
                <a:cs typeface="Calibri"/>
              </a:rPr>
              <a:t>Можност</a:t>
            </a:r>
            <a:r>
              <a:rPr lang="en-US" sz="2400" b="1" u="sng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b="1" u="sng" dirty="0" err="1">
                <a:solidFill>
                  <a:schemeClr val="bg1"/>
                </a:solidFill>
                <a:cs typeface="Calibri"/>
              </a:rPr>
              <a:t>за</a:t>
            </a:r>
            <a:r>
              <a:rPr lang="en-US" sz="2400" b="1" u="sng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b="1" u="sng" dirty="0" err="1">
                <a:solidFill>
                  <a:schemeClr val="bg1"/>
                </a:solidFill>
                <a:cs typeface="Calibri"/>
              </a:rPr>
              <a:t>запишување</a:t>
            </a:r>
            <a:r>
              <a:rPr lang="en-US" sz="2400" b="1" u="sng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b="1" u="sng" dirty="0" err="1">
                <a:solidFill>
                  <a:schemeClr val="bg1"/>
                </a:solidFill>
                <a:cs typeface="Calibri"/>
              </a:rPr>
              <a:t>на</a:t>
            </a:r>
            <a:r>
              <a:rPr lang="en-US" sz="2400" b="1" u="sng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b="1" u="sng" dirty="0" err="1">
                <a:solidFill>
                  <a:schemeClr val="bg1"/>
                </a:solidFill>
                <a:cs typeface="Calibri"/>
              </a:rPr>
              <a:t>било</a:t>
            </a:r>
            <a:r>
              <a:rPr lang="en-US" sz="2400" b="1" u="sng" dirty="0">
                <a:solidFill>
                  <a:schemeClr val="bg1"/>
                </a:solidFill>
                <a:cs typeface="Calibri"/>
              </a:rPr>
              <a:t> </a:t>
            </a:r>
            <a:r>
              <a:rPr lang="en-US" sz="2400" b="1" u="sng" dirty="0" err="1">
                <a:solidFill>
                  <a:schemeClr val="bg1"/>
                </a:solidFill>
                <a:cs typeface="Calibri"/>
              </a:rPr>
              <a:t>кој</a:t>
            </a:r>
            <a:r>
              <a:rPr lang="en-US" sz="2400" b="1" u="sng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b="1" u="sng" dirty="0" err="1">
                <a:solidFill>
                  <a:schemeClr val="bg1"/>
                </a:solidFill>
                <a:cs typeface="Calibri"/>
              </a:rPr>
              <a:t>факултет</a:t>
            </a:r>
            <a:r>
              <a:rPr lang="en-US" sz="2400" b="1" u="sng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b="1" u="sng" dirty="0" err="1">
                <a:solidFill>
                  <a:schemeClr val="bg1"/>
                </a:solidFill>
                <a:cs typeface="Calibri"/>
              </a:rPr>
              <a:t>за</a:t>
            </a:r>
            <a:r>
              <a:rPr lang="en-US" sz="2400" b="1" u="sng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b="1" u="sng" dirty="0" err="1">
                <a:solidFill>
                  <a:schemeClr val="bg1"/>
                </a:solidFill>
                <a:cs typeface="Calibri"/>
              </a:rPr>
              <a:t>технички</a:t>
            </a:r>
            <a:r>
              <a:rPr lang="en-US" sz="2400" b="1" u="sng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b="1" u="sng" dirty="0" err="1">
                <a:solidFill>
                  <a:schemeClr val="bg1"/>
                </a:solidFill>
                <a:cs typeface="Calibri"/>
              </a:rPr>
              <a:t>или</a:t>
            </a:r>
            <a:r>
              <a:rPr lang="en-US" sz="2400" b="1" u="sng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b="1" u="sng" dirty="0" err="1">
                <a:solidFill>
                  <a:schemeClr val="bg1"/>
                </a:solidFill>
                <a:cs typeface="Calibri"/>
              </a:rPr>
              <a:t>општествени</a:t>
            </a:r>
            <a:r>
              <a:rPr lang="en-US" sz="2400" b="1" u="sng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400" b="1" u="sng" dirty="0" err="1">
                <a:solidFill>
                  <a:schemeClr val="bg1"/>
                </a:solidFill>
                <a:cs typeface="Calibri"/>
              </a:rPr>
              <a:t>науки</a:t>
            </a:r>
            <a:endParaRPr lang="en-US" sz="2400" dirty="0">
              <a:solidFill>
                <a:schemeClr val="bg1"/>
              </a:solidFill>
              <a:cs typeface="Calibri" panose="020F0502020204030204"/>
            </a:endParaRPr>
          </a:p>
          <a:p>
            <a:endParaRPr lang="en-US" sz="2000" dirty="0">
              <a:solidFill>
                <a:schemeClr val="bg1"/>
              </a:solidFill>
              <a:latin typeface="Wingdings"/>
              <a:sym typeface="Wingdings"/>
            </a:endParaRPr>
          </a:p>
          <a:p>
            <a:endParaRPr lang="en-US" sz="20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5004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3EFF7B1-6CB7-47D1-AD37-B870CA2B21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FA2962B-21B6-4689-A95D-A8FF6ADE47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745280D-ED36-41FE-8EB1-CE597C99CF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3D26CEB3-5AE4-4088-AD63-396DB50F28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4AA9279A-AD34-474C-834E-6BF658144A5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B3589559-7D9A-4ECD-90BB-A5565E2DAE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701B1A71-DCEA-4EB2-8133-98A2CD6F098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0E95A5C-1E97-41C3-9DEC-245FF6DEBF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8D3C3374-C720-4FCD-B6CD-AEF1D1A6190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7639E2EF-4D23-4EA3-B29E-D6362FF7222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730820A4-6CEA-4BF7-8DE4-F5B2D2EB239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F320E002-8AED-4D4F-A104-0585FFFB9AF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6A0BF3F3-3A09-42CE-9483-114BD01DD96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B233BD5C-DFC7-4EB7-B348-7C9B5B8D0AC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A00D2CE1-35C1-46E6-BD59-CEE668BD90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A58DCE86-9AE1-46D1-96D6-04B8B3EDF6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89B74739-D423-4F25-A976-0A6CD86D17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6018E700-FF08-42AA-9237-24E7A74AD38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46B3488A-8A55-403E-B9C9-75AFA0CF53E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15089B9D-BA8D-4A64-B95F-33940D9D68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E18403B7-F2C7-4C07-8522-21C3191090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3B58CC6-A99E-43AF-A467-256F19287F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8FE97852-3A18-4317-B17E-8C45174F96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F9D0BC6E-6D0B-4589-B1BF-372BAA3839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530B892E-E062-4B0A-B79E-E55D36EC9A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8D1A4DF9-C28A-4C0A-B273-702F0C4880F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CFCD03-2875-C408-2A36-8DDD19574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95992"/>
            <a:ext cx="4195140" cy="5638831"/>
          </a:xfrm>
          <a:noFill/>
        </p:spPr>
        <p:txBody>
          <a:bodyPr anchor="ctr">
            <a:normAutofit/>
          </a:bodyPr>
          <a:lstStyle/>
          <a:p>
            <a:r>
              <a:rPr lang="en-US" sz="4800" b="1">
                <a:latin typeface="Calibri"/>
                <a:cs typeface="Calibri"/>
              </a:rPr>
              <a:t>Инсталатер за греење и климатизација</a:t>
            </a:r>
            <a:endParaRPr lang="en-US" sz="48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1CE5AC50-1922-094F-2042-ADC33C43D2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1025882"/>
              </p:ext>
            </p:extLst>
          </p:nvPr>
        </p:nvGraphicFramePr>
        <p:xfrm>
          <a:off x="5232249" y="1211642"/>
          <a:ext cx="6253722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368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634B8C-CC9E-19B1-ACBA-C952EC6A4B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605" r="-2" b="-2"/>
          <a:stretch/>
        </p:blipFill>
        <p:spPr>
          <a:xfrm>
            <a:off x="-71867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8532D4-C92E-74F1-49AA-47D27BD1B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709" y="-18121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latin typeface="Calibri"/>
                <a:cs typeface="Calibri"/>
              </a:rPr>
              <a:t>Автомеханичар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92BA7EA7-74B0-38BA-139E-AC9F4EB692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6483455"/>
              </p:ext>
            </p:extLst>
          </p:nvPr>
        </p:nvGraphicFramePr>
        <p:xfrm>
          <a:off x="-2435496" y="732946"/>
          <a:ext cx="17501637" cy="6364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2903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Rectangle">
            <a:extLst>
              <a:ext uri="{FF2B5EF4-FFF2-40B4-BE49-F238E27FC236}">
                <a16:creationId xmlns:a16="http://schemas.microsoft.com/office/drawing/2014/main" xmlns="" id="{7C432AFE-B3D2-4BFF-BF8F-96C27AFF1A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6A856B2D-FA72-49CE-234B-AA4C151788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0189" b="4812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471D08-A7DC-4468-48BB-11E6AB666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85" y="280473"/>
            <a:ext cx="10506456" cy="1223514"/>
          </a:xfrm>
        </p:spPr>
        <p:txBody>
          <a:bodyPr anchor="b">
            <a:normAutofit/>
          </a:bodyPr>
          <a:lstStyle/>
          <a:p>
            <a:r>
              <a:rPr lang="en-US" sz="5000" dirty="0" err="1">
                <a:cs typeface="Calibri Light"/>
              </a:rPr>
              <a:t>Текстилно</a:t>
            </a:r>
            <a:r>
              <a:rPr lang="en-US" sz="5000" dirty="0">
                <a:cs typeface="Calibri Light"/>
              </a:rPr>
              <a:t> </a:t>
            </a:r>
            <a:r>
              <a:rPr lang="en-US" sz="5000" dirty="0" err="1">
                <a:cs typeface="Calibri Light"/>
              </a:rPr>
              <a:t>кожарска</a:t>
            </a:r>
            <a:r>
              <a:rPr lang="en-US" sz="5000" dirty="0">
                <a:cs typeface="Calibri Light"/>
              </a:rPr>
              <a:t> </a:t>
            </a:r>
            <a:r>
              <a:rPr lang="en-US" sz="5000" dirty="0" err="1">
                <a:cs typeface="Calibri Light"/>
              </a:rPr>
              <a:t>струка</a:t>
            </a:r>
            <a:endParaRPr lang="en-US" sz="500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B6E522-1B20-C705-2D69-0B85EDA33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633097"/>
            <a:ext cx="10506456" cy="512857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v"/>
            </a:pPr>
            <a:r>
              <a:rPr lang="en-US" sz="2400" b="1" u="sng" dirty="0" err="1">
                <a:latin typeface="Calibri"/>
                <a:cs typeface="Calibri"/>
              </a:rPr>
              <a:t>Техничар</a:t>
            </a:r>
            <a:r>
              <a:rPr lang="en-US" sz="2400" b="1" u="sng" dirty="0">
                <a:cs typeface="Calibri"/>
              </a:rPr>
              <a:t> </a:t>
            </a:r>
            <a:r>
              <a:rPr lang="en-US" sz="2400" b="1" u="sng" dirty="0" err="1">
                <a:cs typeface="Calibri"/>
              </a:rPr>
              <a:t>за</a:t>
            </a:r>
            <a:r>
              <a:rPr lang="en-US" sz="2400" b="1" u="sng" dirty="0">
                <a:cs typeface="Calibri"/>
              </a:rPr>
              <a:t> </a:t>
            </a:r>
            <a:r>
              <a:rPr lang="en-US" sz="2400" b="1" u="sng" dirty="0" err="1">
                <a:cs typeface="Calibri"/>
              </a:rPr>
              <a:t>моделирање</a:t>
            </a:r>
            <a:r>
              <a:rPr lang="en-US" sz="2400" b="1" u="sng" dirty="0">
                <a:cs typeface="Calibri"/>
              </a:rPr>
              <a:t> </a:t>
            </a:r>
            <a:r>
              <a:rPr lang="en-US" sz="2400" b="1" u="sng" dirty="0" err="1">
                <a:cs typeface="Calibri"/>
              </a:rPr>
              <a:t>на</a:t>
            </a:r>
            <a:r>
              <a:rPr lang="en-US" sz="2400" b="1" u="sng" dirty="0">
                <a:cs typeface="Calibri"/>
              </a:rPr>
              <a:t> </a:t>
            </a:r>
            <a:r>
              <a:rPr lang="en-US" sz="2400" b="1" u="sng" dirty="0" err="1">
                <a:cs typeface="Calibri"/>
              </a:rPr>
              <a:t>облека</a:t>
            </a:r>
            <a:endParaRPr lang="en-US" sz="2400" b="1" dirty="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 dirty="0">
                <a:cs typeface="Calibri" panose="020F0502020204030204"/>
              </a:rPr>
              <a:t>-(</a:t>
            </a:r>
            <a:r>
              <a:rPr lang="en-US" sz="2400" dirty="0" err="1">
                <a:cs typeface="Calibri" panose="020F0502020204030204"/>
              </a:rPr>
              <a:t>соработка</a:t>
            </a:r>
            <a:r>
              <a:rPr lang="en-US" sz="2400" dirty="0">
                <a:cs typeface="Calibri" panose="020F0502020204030204"/>
              </a:rPr>
              <a:t> </a:t>
            </a:r>
            <a:r>
              <a:rPr lang="en-US" sz="2400" dirty="0" err="1">
                <a:cs typeface="Calibri" panose="020F0502020204030204"/>
              </a:rPr>
              <a:t>со</a:t>
            </a:r>
            <a:r>
              <a:rPr lang="en-US" sz="2400" dirty="0">
                <a:cs typeface="Calibri" panose="020F0502020204030204"/>
              </a:rPr>
              <a:t>  ДППКП </a:t>
            </a:r>
            <a:r>
              <a:rPr lang="en-US" sz="2400" dirty="0" err="1">
                <a:cs typeface="Calibri" panose="020F0502020204030204"/>
              </a:rPr>
              <a:t>Тевокс-ком,ДПТУ</a:t>
            </a:r>
            <a:r>
              <a:rPr lang="en-US" sz="2400" dirty="0">
                <a:cs typeface="Calibri" panose="020F0502020204030204"/>
              </a:rPr>
              <a:t> </a:t>
            </a:r>
            <a:r>
              <a:rPr lang="en-US" sz="2400" dirty="0" err="1">
                <a:cs typeface="Calibri" panose="020F0502020204030204"/>
              </a:rPr>
              <a:t>Дени</a:t>
            </a:r>
            <a:r>
              <a:rPr lang="en-US" sz="2400" dirty="0">
                <a:cs typeface="Calibri" panose="020F0502020204030204"/>
              </a:rPr>
              <a:t> </a:t>
            </a:r>
            <a:r>
              <a:rPr lang="en-US" sz="2400" dirty="0" err="1">
                <a:cs typeface="Calibri" panose="020F0502020204030204"/>
              </a:rPr>
              <a:t>компани</a:t>
            </a:r>
            <a:r>
              <a:rPr lang="en-US" sz="2400" dirty="0">
                <a:cs typeface="Calibri" panose="020F0502020204030204"/>
              </a:rPr>
              <a:t> и </a:t>
            </a:r>
            <a:r>
              <a:rPr lang="en-US" sz="2400" dirty="0" err="1">
                <a:cs typeface="Calibri" panose="020F0502020204030204"/>
              </a:rPr>
              <a:t>Ева</a:t>
            </a:r>
            <a:r>
              <a:rPr lang="en-US" sz="2400" dirty="0">
                <a:cs typeface="Calibri" panose="020F0502020204030204"/>
              </a:rPr>
              <a:t> </a:t>
            </a:r>
            <a:r>
              <a:rPr lang="en-US" sz="2400" dirty="0" err="1">
                <a:cs typeface="Calibri"/>
              </a:rPr>
              <a:t>стаил-четиригодишен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образовен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профил</a:t>
            </a:r>
            <a:r>
              <a:rPr lang="en-US" sz="2400" dirty="0">
                <a:cs typeface="Calibri"/>
              </a:rPr>
              <a:t>)</a:t>
            </a:r>
          </a:p>
          <a:p>
            <a:endParaRPr lang="en-US" sz="2400" dirty="0">
              <a:latin typeface="Wingdings"/>
              <a:sym typeface="Wingdings"/>
            </a:endParaRPr>
          </a:p>
          <a:p>
            <a:pPr>
              <a:buFont typeface="Wingdings" panose="020B0604020202020204" pitchFamily="34" charset="0"/>
              <a:buChar char="v"/>
            </a:pPr>
            <a:r>
              <a:rPr lang="en-US" sz="2400" b="1" err="1">
                <a:latin typeface="Calibri"/>
                <a:cs typeface="Calibri"/>
              </a:rPr>
              <a:t>Техничар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err="1">
                <a:cs typeface="Calibri"/>
              </a:rPr>
              <a:t>за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err="1">
                <a:cs typeface="Calibri"/>
              </a:rPr>
              <a:t>дизајн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err="1">
                <a:cs typeface="Calibri"/>
              </a:rPr>
              <a:t>на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err="1">
                <a:cs typeface="Calibri"/>
              </a:rPr>
              <a:t>облека</a:t>
            </a:r>
            <a:r>
              <a:rPr lang="en-US" sz="2400" dirty="0">
                <a:cs typeface="Calibri"/>
              </a:rPr>
              <a:t> </a:t>
            </a:r>
          </a:p>
          <a:p>
            <a:pPr marL="0" indent="0">
              <a:buNone/>
            </a:pPr>
            <a:r>
              <a:rPr lang="en-US" sz="2400" dirty="0">
                <a:cs typeface="Calibri"/>
              </a:rPr>
              <a:t>-(</a:t>
            </a:r>
            <a:r>
              <a:rPr lang="en-US" sz="2400" err="1">
                <a:cs typeface="Calibri"/>
              </a:rPr>
              <a:t>соработка</a:t>
            </a:r>
            <a:r>
              <a:rPr lang="en-US" sz="2400" dirty="0">
                <a:cs typeface="Calibri"/>
              </a:rPr>
              <a:t> </a:t>
            </a:r>
            <a:r>
              <a:rPr lang="en-US" sz="2400" err="1">
                <a:cs typeface="Calibri"/>
              </a:rPr>
              <a:t>со</a:t>
            </a:r>
            <a:r>
              <a:rPr lang="en-US" sz="2400" dirty="0">
                <a:cs typeface="Calibri"/>
              </a:rPr>
              <a:t>  ДППКП </a:t>
            </a:r>
            <a:r>
              <a:rPr lang="en-US" sz="2400" err="1">
                <a:cs typeface="Calibri"/>
              </a:rPr>
              <a:t>Тевокс-ком,ДПТУ</a:t>
            </a:r>
            <a:r>
              <a:rPr lang="en-US" sz="2400" dirty="0">
                <a:cs typeface="Calibri"/>
              </a:rPr>
              <a:t> </a:t>
            </a:r>
            <a:r>
              <a:rPr lang="en-US" sz="2400" err="1">
                <a:cs typeface="Calibri"/>
              </a:rPr>
              <a:t>Дени</a:t>
            </a:r>
            <a:r>
              <a:rPr lang="en-US" sz="2400" dirty="0">
                <a:cs typeface="Calibri"/>
              </a:rPr>
              <a:t> </a:t>
            </a:r>
            <a:r>
              <a:rPr lang="en-US" sz="2400" err="1">
                <a:cs typeface="Calibri"/>
              </a:rPr>
              <a:t>компани</a:t>
            </a:r>
            <a:r>
              <a:rPr lang="en-US" sz="2400" dirty="0">
                <a:cs typeface="Calibri"/>
              </a:rPr>
              <a:t> и </a:t>
            </a:r>
            <a:r>
              <a:rPr lang="en-US" sz="2400" err="1">
                <a:cs typeface="Calibri"/>
              </a:rPr>
              <a:t>Ева</a:t>
            </a:r>
            <a:r>
              <a:rPr lang="en-US" sz="2400" dirty="0">
                <a:cs typeface="Calibri"/>
              </a:rPr>
              <a:t> </a:t>
            </a:r>
            <a:r>
              <a:rPr lang="en-US" sz="2400" err="1">
                <a:cs typeface="Calibri"/>
              </a:rPr>
              <a:t>стаил-четиригодишен</a:t>
            </a:r>
            <a:r>
              <a:rPr lang="en-US" sz="2400" dirty="0">
                <a:cs typeface="Calibri"/>
              </a:rPr>
              <a:t> </a:t>
            </a:r>
            <a:r>
              <a:rPr lang="en-US" sz="2400" err="1">
                <a:cs typeface="Calibri"/>
              </a:rPr>
              <a:t>образовен</a:t>
            </a:r>
            <a:r>
              <a:rPr lang="en-US" sz="2400" dirty="0">
                <a:cs typeface="Calibri"/>
              </a:rPr>
              <a:t> </a:t>
            </a:r>
            <a:r>
              <a:rPr lang="en-US" sz="2400" err="1">
                <a:cs typeface="Calibri"/>
              </a:rPr>
              <a:t>профил</a:t>
            </a:r>
            <a:r>
              <a:rPr lang="en-US" sz="2400" dirty="0">
                <a:cs typeface="Calibri"/>
              </a:rPr>
              <a:t>)</a:t>
            </a:r>
          </a:p>
          <a:p>
            <a:pPr marL="0" indent="0">
              <a:buNone/>
            </a:pPr>
            <a:endParaRPr lang="en-US" sz="2400" dirty="0">
              <a:cs typeface="Calibri"/>
            </a:endParaRPr>
          </a:p>
          <a:p>
            <a:pPr marL="0" indent="0">
              <a:buNone/>
            </a:pPr>
            <a:r>
              <a:rPr lang="en-US" err="1">
                <a:cs typeface="Calibri"/>
              </a:rPr>
              <a:t>Четиригодишни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модулурани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квалификации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која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на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учениците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ќе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им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обезбедат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знаења</a:t>
            </a:r>
            <a:r>
              <a:rPr lang="en-US" dirty="0">
                <a:cs typeface="Calibri"/>
              </a:rPr>
              <a:t>, </a:t>
            </a:r>
            <a:r>
              <a:rPr lang="en-US" err="1">
                <a:cs typeface="Calibri"/>
              </a:rPr>
              <a:t>вештини</a:t>
            </a:r>
            <a:r>
              <a:rPr lang="en-US" dirty="0">
                <a:cs typeface="Calibri"/>
              </a:rPr>
              <a:t> и </a:t>
            </a:r>
            <a:r>
              <a:rPr lang="en-US" err="1">
                <a:cs typeface="Calibri"/>
              </a:rPr>
              <a:t>компетенции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од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идеја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да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изработат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скица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на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облека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која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ќе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ја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нацртат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преку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модна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силуета</a:t>
            </a:r>
            <a:r>
              <a:rPr lang="en-US" dirty="0">
                <a:cs typeface="Calibri"/>
              </a:rPr>
              <a:t> и </a:t>
            </a:r>
            <a:r>
              <a:rPr lang="en-US" err="1">
                <a:cs typeface="Calibri"/>
              </a:rPr>
              <a:t>истата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ќе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ја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реализираат</a:t>
            </a:r>
            <a:r>
              <a:rPr lang="en-US" dirty="0">
                <a:cs typeface="Calibri"/>
              </a:rPr>
              <a:t>  </a:t>
            </a:r>
            <a:r>
              <a:rPr lang="en-US" err="1">
                <a:cs typeface="Calibri"/>
              </a:rPr>
              <a:t>со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изработка</a:t>
            </a:r>
            <a:r>
              <a:rPr lang="en-US" dirty="0">
                <a:cs typeface="Calibri"/>
              </a:rPr>
              <a:t>  </a:t>
            </a:r>
            <a:r>
              <a:rPr lang="en-US" err="1">
                <a:cs typeface="Calibri"/>
              </a:rPr>
              <a:t>на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модел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на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облека</a:t>
            </a:r>
            <a:r>
              <a:rPr lang="en-US" dirty="0">
                <a:latin typeface="Arial"/>
                <a:cs typeface="Arial"/>
              </a:rPr>
              <a:t>. </a:t>
            </a:r>
            <a:endParaRPr lang="en-US" dirty="0">
              <a:cs typeface="Calibri"/>
            </a:endParaRPr>
          </a:p>
          <a:p>
            <a:endParaRPr lang="en-US" sz="17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391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xmlns="" id="{8FC9BE17-9A7B-462D-AE50-3D87773873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73AB711E-1D7E-7882-2E5B-F039C89ED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7" t="9091" r="32836"/>
          <a:stretch/>
        </p:blipFill>
        <p:spPr>
          <a:xfrm>
            <a:off x="4486771" y="10"/>
            <a:ext cx="7705229" cy="6857990"/>
          </a:xfrm>
          <a:prstGeom prst="rect">
            <a:avLst/>
          </a:prstGeom>
        </p:spPr>
      </p:pic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3EBE8569-6AEC-4B8C-8D53-2DE337CDBA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9F5687-606D-74BB-6808-B1B77FE6D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21" y="658081"/>
            <a:ext cx="4387049" cy="1124712"/>
          </a:xfrm>
        </p:spPr>
        <p:txBody>
          <a:bodyPr anchor="b">
            <a:normAutofit/>
          </a:bodyPr>
          <a:lstStyle/>
          <a:p>
            <a:r>
              <a:rPr lang="en-US" sz="2800">
                <a:cs typeface="Calibri Light"/>
              </a:rPr>
              <a:t>Текстилно-кожарска струка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DDE423-954C-BE47-B653-D7406546B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927736" cy="39117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err="1">
                <a:cs typeface="Calibri" panose="020F0502020204030204"/>
              </a:rPr>
              <a:t>Можности</a:t>
            </a:r>
            <a:r>
              <a:rPr lang="en-US" sz="2400" dirty="0">
                <a:cs typeface="Calibri" panose="020F0502020204030204"/>
              </a:rPr>
              <a:t> </a:t>
            </a:r>
            <a:r>
              <a:rPr lang="en-US" sz="2400" err="1">
                <a:cs typeface="Calibri" panose="020F0502020204030204"/>
              </a:rPr>
              <a:t>за</a:t>
            </a:r>
            <a:r>
              <a:rPr lang="en-US" sz="2400" dirty="0">
                <a:cs typeface="Calibri" panose="020F0502020204030204"/>
              </a:rPr>
              <a:t> </a:t>
            </a:r>
            <a:r>
              <a:rPr lang="en-US" sz="2400" err="1">
                <a:cs typeface="Calibri" panose="020F0502020204030204"/>
              </a:rPr>
              <a:t>вработување</a:t>
            </a:r>
            <a:r>
              <a:rPr lang="en-US" sz="2400" dirty="0">
                <a:cs typeface="Calibri" panose="020F0502020204030204"/>
              </a:rPr>
              <a:t>: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en-US" sz="2400" err="1">
                <a:cs typeface="Calibri" panose="020F0502020204030204"/>
              </a:rPr>
              <a:t>Конфекциска</a:t>
            </a:r>
            <a:r>
              <a:rPr lang="en-US" sz="2400" dirty="0">
                <a:cs typeface="Calibri" panose="020F0502020204030204"/>
              </a:rPr>
              <a:t> </a:t>
            </a:r>
            <a:r>
              <a:rPr lang="en-US" sz="2400" err="1">
                <a:cs typeface="Calibri" panose="020F0502020204030204"/>
              </a:rPr>
              <a:t>индустрија</a:t>
            </a:r>
            <a:endParaRPr lang="en-US" sz="240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en-US" sz="2400" err="1">
                <a:cs typeface="Calibri" panose="020F0502020204030204"/>
              </a:rPr>
              <a:t>Можности</a:t>
            </a:r>
            <a:r>
              <a:rPr lang="en-US" sz="2400" dirty="0">
                <a:cs typeface="Calibri" panose="020F0502020204030204"/>
              </a:rPr>
              <a:t> </a:t>
            </a:r>
            <a:r>
              <a:rPr lang="en-US" sz="2400" err="1">
                <a:cs typeface="Calibri" panose="020F0502020204030204"/>
              </a:rPr>
              <a:t>за</a:t>
            </a:r>
            <a:r>
              <a:rPr lang="en-US" sz="2400" dirty="0">
                <a:cs typeface="Calibri" panose="020F0502020204030204"/>
              </a:rPr>
              <a:t> </a:t>
            </a:r>
            <a:r>
              <a:rPr lang="en-US" sz="2400" err="1">
                <a:cs typeface="Calibri" panose="020F0502020204030204"/>
              </a:rPr>
              <a:t>отварање</a:t>
            </a:r>
            <a:r>
              <a:rPr lang="en-US" sz="2400" dirty="0">
                <a:cs typeface="Calibri" panose="020F0502020204030204"/>
              </a:rPr>
              <a:t> </a:t>
            </a:r>
            <a:r>
              <a:rPr lang="en-US" sz="2400" err="1">
                <a:cs typeface="Calibri" panose="020F0502020204030204"/>
              </a:rPr>
              <a:t>на</a:t>
            </a:r>
            <a:r>
              <a:rPr lang="en-US" sz="2400" dirty="0">
                <a:cs typeface="Calibri" panose="020F0502020204030204"/>
              </a:rPr>
              <a:t> </a:t>
            </a:r>
            <a:r>
              <a:rPr lang="en-US" sz="2400" err="1">
                <a:cs typeface="Calibri" panose="020F0502020204030204"/>
              </a:rPr>
              <a:t>приватно</a:t>
            </a:r>
            <a:r>
              <a:rPr lang="en-US" sz="2400" dirty="0">
                <a:cs typeface="Calibri" panose="020F0502020204030204"/>
              </a:rPr>
              <a:t> </a:t>
            </a:r>
            <a:r>
              <a:rPr lang="en-US" sz="2400" err="1">
                <a:cs typeface="Calibri" panose="020F0502020204030204"/>
              </a:rPr>
              <a:t>модно</a:t>
            </a:r>
            <a:r>
              <a:rPr lang="en-US" sz="2400" dirty="0">
                <a:cs typeface="Calibri" panose="020F0502020204030204"/>
              </a:rPr>
              <a:t> </a:t>
            </a:r>
            <a:r>
              <a:rPr lang="en-US" sz="2400" err="1">
                <a:cs typeface="Calibri" panose="020F0502020204030204"/>
              </a:rPr>
              <a:t>студио</a:t>
            </a:r>
            <a:endParaRPr lang="en-US" sz="2400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en-US" sz="2400" err="1">
                <a:cs typeface="Calibri" panose="020F0502020204030204"/>
              </a:rPr>
              <a:t>Можност</a:t>
            </a:r>
            <a:r>
              <a:rPr lang="en-US" sz="2400" dirty="0">
                <a:cs typeface="Calibri" panose="020F0502020204030204"/>
              </a:rPr>
              <a:t> </a:t>
            </a:r>
            <a:r>
              <a:rPr lang="en-US" sz="2400" err="1">
                <a:cs typeface="Calibri" panose="020F0502020204030204"/>
              </a:rPr>
              <a:t>за</a:t>
            </a:r>
            <a:r>
              <a:rPr lang="en-US" sz="2400" dirty="0">
                <a:cs typeface="Calibri" panose="020F0502020204030204"/>
              </a:rPr>
              <a:t> </a:t>
            </a:r>
            <a:r>
              <a:rPr lang="en-US" sz="2400" err="1">
                <a:cs typeface="Calibri" panose="020F0502020204030204"/>
              </a:rPr>
              <a:t>продолжување</a:t>
            </a:r>
            <a:r>
              <a:rPr lang="en-US" sz="2400" dirty="0">
                <a:cs typeface="Calibri" panose="020F0502020204030204"/>
              </a:rPr>
              <a:t> </a:t>
            </a:r>
            <a:r>
              <a:rPr lang="en-US" sz="2400" err="1">
                <a:cs typeface="Calibri" panose="020F0502020204030204"/>
              </a:rPr>
              <a:t>на</a:t>
            </a:r>
            <a:r>
              <a:rPr lang="en-US" sz="2400" dirty="0">
                <a:cs typeface="Calibri" panose="020F0502020204030204"/>
              </a:rPr>
              <a:t> </a:t>
            </a:r>
            <a:r>
              <a:rPr lang="en-US" sz="2400" err="1">
                <a:cs typeface="Calibri" panose="020F0502020204030204"/>
              </a:rPr>
              <a:t>образованието</a:t>
            </a:r>
            <a:endParaRPr lang="en-US" sz="24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1700" dirty="0">
                <a:cs typeface="Calibri" panose="020F0502020204030204"/>
              </a:rPr>
              <a:t/>
            </a:r>
            <a:br>
              <a:rPr lang="en-US" sz="1700" dirty="0">
                <a:cs typeface="Calibri" panose="020F0502020204030204"/>
              </a:rPr>
            </a:br>
            <a:endParaRPr lang="en-US" sz="1700" b="1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04259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526</Words>
  <Application>Microsoft Office PowerPoint</Application>
  <PresentationFormat>Custom</PresentationFormat>
  <Paragraphs>133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ДСУ-РЦСОО”НИКОЛА КАРЕВ” СТРУМИЦА </vt:lpstr>
      <vt:lpstr> Во учебната 2024/2025 година СОУ “Никола Карев”- Струмица ќе запише 490 ученици во 16 паралелки   со настава на македонски јазик според планови и програми за:  </vt:lpstr>
      <vt:lpstr>Машинска струка</vt:lpstr>
      <vt:lpstr>Машински техничар за моторни возила  </vt:lpstr>
      <vt:lpstr>Техничар за производно машинство</vt:lpstr>
      <vt:lpstr>Инсталатер за греење и климатизација</vt:lpstr>
      <vt:lpstr>Автомеханичар</vt:lpstr>
      <vt:lpstr>Текстилно кожарска струка</vt:lpstr>
      <vt:lpstr>Текстилно-кожарска струка</vt:lpstr>
      <vt:lpstr>Текстилно-кожарска струка</vt:lpstr>
      <vt:lpstr>PowerPoint Presentation</vt:lpstr>
      <vt:lpstr>Електротехничка струка</vt:lpstr>
      <vt:lpstr>Електротехничар – енергетичар</vt:lpstr>
      <vt:lpstr>Eлектротехничар за компјутерска техника и автоматика</vt:lpstr>
      <vt:lpstr>Сообраќајна струка</vt:lpstr>
      <vt:lpstr>Сообраќајна струка  </vt:lpstr>
      <vt:lpstr>Шумарско-дрвопреработувачка струка </vt:lpstr>
      <vt:lpstr>Градежно-геодетска струка </vt:lpstr>
      <vt:lpstr>Градежен техничар </vt:lpstr>
      <vt:lpstr>Тесар, армирач и бетонирач</vt:lpstr>
      <vt:lpstr>ДРУГАРУВАМЕ  </vt:lpstr>
      <vt:lpstr>РАБОТИМЕ  </vt:lpstr>
      <vt:lpstr>ПОБЕДУВАМЕ</vt:lpstr>
      <vt:lpstr>СО ХУМАНОСТ  НА  ТЕРЕНОТ  </vt:lpstr>
      <vt:lpstr>Воннаставни активности</vt:lpstr>
      <vt:lpstr> Aко во вас има истражувачки дух, сакате сплот на пишаниот збор со соодветните практични решенија ...  Повелете и запишете се во нашето средно стручно општинско училилиште „НИКОЛА КАРЕВ“ - Струмица  /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PC3</dc:creator>
  <cp:lastModifiedBy>PC</cp:lastModifiedBy>
  <cp:revision>801</cp:revision>
  <dcterms:created xsi:type="dcterms:W3CDTF">2023-05-16T06:24:28Z</dcterms:created>
  <dcterms:modified xsi:type="dcterms:W3CDTF">2024-03-06T17:08:26Z</dcterms:modified>
</cp:coreProperties>
</file>